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505310885311473E-2"/>
          <c:y val="6.9020666850372087E-2"/>
          <c:w val="0.58514297591706488"/>
          <c:h val="0.806400110223202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Осмысление техники выполнения задания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51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Моделирование ситуаций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</c:v>
                </c:pt>
                <c:pt idx="1">
                  <c:v>40</c:v>
                </c:pt>
                <c:pt idx="2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Выбор способов решения 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</c:v>
                </c:pt>
                <c:pt idx="1">
                  <c:v>44</c:v>
                </c:pt>
                <c:pt idx="2">
                  <c:v>52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Взаимодействие со сверстниками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47</c:v>
                </c:pt>
                <c:pt idx="1">
                  <c:v>57</c:v>
                </c:pt>
                <c:pt idx="2">
                  <c:v>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Формулирование целей и задач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32</c:v>
                </c:pt>
                <c:pt idx="1">
                  <c:v>39</c:v>
                </c:pt>
                <c:pt idx="2">
                  <c:v>44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Организация игры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33</c:v>
                </c:pt>
                <c:pt idx="1">
                  <c:v>45</c:v>
                </c:pt>
                <c:pt idx="2">
                  <c:v>59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Планирование деятельности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34</c:v>
                </c:pt>
                <c:pt idx="1">
                  <c:v>36</c:v>
                </c:pt>
                <c:pt idx="2">
                  <c:v>49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Распределение физической нагрузки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38</c:v>
                </c:pt>
                <c:pt idx="1">
                  <c:v>49</c:v>
                </c:pt>
                <c:pt idx="2">
                  <c:v>57</c:v>
                </c:pt>
              </c:numCache>
            </c:numRef>
          </c:val>
        </c:ser>
        <c:dLbls/>
        <c:marker val="1"/>
        <c:axId val="150400000"/>
        <c:axId val="151786240"/>
      </c:lineChart>
      <c:catAx>
        <c:axId val="150400000"/>
        <c:scaling>
          <c:orientation val="minMax"/>
        </c:scaling>
        <c:axPos val="b"/>
        <c:numFmt formatCode="General" sourceLinked="1"/>
        <c:tickLblPos val="nextTo"/>
        <c:crossAx val="151786240"/>
        <c:crosses val="autoZero"/>
        <c:auto val="1"/>
        <c:lblAlgn val="ctr"/>
        <c:lblOffset val="100"/>
      </c:catAx>
      <c:valAx>
        <c:axId val="151786240"/>
        <c:scaling>
          <c:orientation val="minMax"/>
          <c:min val="30"/>
        </c:scaling>
        <c:axPos val="l"/>
        <c:majorGridlines/>
        <c:numFmt formatCode="General" sourceLinked="1"/>
        <c:tickLblPos val="nextTo"/>
        <c:crossAx val="15040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47061825605214"/>
          <c:y val="5.0638946893732913E-3"/>
          <c:w val="0.32527012248468967"/>
          <c:h val="0.98706595701290478"/>
        </c:manualLayout>
      </c:layout>
    </c:legend>
    <c:plotVisOnly val="1"/>
    <c:dispBlanksAs val="gap"/>
  </c:chart>
  <c:txPr>
    <a:bodyPr/>
    <a:lstStyle/>
    <a:p>
      <a:pPr>
        <a:defRPr sz="1400" baseline="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50CBC-AB8C-43A6-A0F3-379C7CE49116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DAAC39-96D5-42D7-A9B8-4348DF1C94C1}">
      <dgm:prSet phldrT="[Текст]"/>
      <dgm:spPr/>
      <dgm:t>
        <a:bodyPr/>
        <a:lstStyle/>
        <a:p>
          <a:r>
            <a:rPr lang="ru-RU" dirty="0" smtClean="0"/>
            <a:t>Каждый ребенок должен быть активным участником игры.</a:t>
          </a:r>
          <a:endParaRPr lang="ru-RU" dirty="0"/>
        </a:p>
      </dgm:t>
    </dgm:pt>
    <dgm:pt modelId="{77D255A7-45FC-4294-8659-CA6664FF3BF5}" type="parTrans" cxnId="{93C61BDC-9215-4067-ABD2-481426BC9C48}">
      <dgm:prSet/>
      <dgm:spPr/>
      <dgm:t>
        <a:bodyPr/>
        <a:lstStyle/>
        <a:p>
          <a:endParaRPr lang="ru-RU"/>
        </a:p>
      </dgm:t>
    </dgm:pt>
    <dgm:pt modelId="{ABE0775B-AC97-4819-809C-B8583AB71A66}" type="sibTrans" cxnId="{93C61BDC-9215-4067-ABD2-481426BC9C48}">
      <dgm:prSet/>
      <dgm:spPr/>
      <dgm:t>
        <a:bodyPr/>
        <a:lstStyle/>
        <a:p>
          <a:endParaRPr lang="ru-RU"/>
        </a:p>
      </dgm:t>
    </dgm:pt>
    <dgm:pt modelId="{73DB517E-D479-42E6-A71F-42290E1E1D07}">
      <dgm:prSet phldrT="[Текст]"/>
      <dgm:spPr/>
      <dgm:t>
        <a:bodyPr/>
        <a:lstStyle/>
        <a:p>
          <a:r>
            <a:rPr lang="ru-RU" dirty="0" smtClean="0"/>
            <a:t>Исключить малейшую возможность риска, угрозы здоровью детей.</a:t>
          </a:r>
          <a:endParaRPr lang="ru-RU" dirty="0"/>
        </a:p>
      </dgm:t>
    </dgm:pt>
    <dgm:pt modelId="{A5BB75D5-F1EB-4B4F-87D6-820BC9B229F5}" type="parTrans" cxnId="{FF0A8FF9-AD90-4C65-96FB-C6622D218043}">
      <dgm:prSet/>
      <dgm:spPr/>
      <dgm:t>
        <a:bodyPr/>
        <a:lstStyle/>
        <a:p>
          <a:endParaRPr lang="ru-RU"/>
        </a:p>
      </dgm:t>
    </dgm:pt>
    <dgm:pt modelId="{9B42E13E-90F2-4072-9130-2F0C2A534F5D}" type="sibTrans" cxnId="{FF0A8FF9-AD90-4C65-96FB-C6622D218043}">
      <dgm:prSet/>
      <dgm:spPr/>
      <dgm:t>
        <a:bodyPr/>
        <a:lstStyle/>
        <a:p>
          <a:endParaRPr lang="ru-RU"/>
        </a:p>
      </dgm:t>
    </dgm:pt>
    <dgm:pt modelId="{57802257-554D-411A-BFA2-C62DECDC6888}">
      <dgm:prSet phldrT="[Текст]"/>
      <dgm:spPr/>
      <dgm:t>
        <a:bodyPr/>
        <a:lstStyle/>
        <a:p>
          <a:r>
            <a:rPr lang="ru-RU" dirty="0" smtClean="0"/>
            <a:t>Простота и доступность правил. </a:t>
          </a:r>
          <a:endParaRPr lang="ru-RU" dirty="0"/>
        </a:p>
      </dgm:t>
    </dgm:pt>
    <dgm:pt modelId="{56BADD17-C562-435C-9E66-0EF2235C39F3}" type="parTrans" cxnId="{1AC9F127-9E82-4B80-8010-03CF171E30BE}">
      <dgm:prSet/>
      <dgm:spPr/>
      <dgm:t>
        <a:bodyPr/>
        <a:lstStyle/>
        <a:p>
          <a:endParaRPr lang="ru-RU"/>
        </a:p>
      </dgm:t>
    </dgm:pt>
    <dgm:pt modelId="{23532A90-E842-46F6-B406-5A493A38F366}" type="sibTrans" cxnId="{1AC9F127-9E82-4B80-8010-03CF171E30BE}">
      <dgm:prSet/>
      <dgm:spPr/>
      <dgm:t>
        <a:bodyPr/>
        <a:lstStyle/>
        <a:p>
          <a:endParaRPr lang="ru-RU"/>
        </a:p>
      </dgm:t>
    </dgm:pt>
    <dgm:pt modelId="{3DB7F2C4-9C39-44B4-9133-9EDD59FFBC7B}">
      <dgm:prSet phldrT="[Текст]"/>
      <dgm:spPr/>
      <dgm:t>
        <a:bodyPr/>
        <a:lstStyle/>
        <a:p>
          <a:r>
            <a:rPr lang="ru-RU" dirty="0" smtClean="0"/>
            <a:t>Игра не должна унижать достоинства играющих. </a:t>
          </a:r>
          <a:endParaRPr lang="ru-RU" dirty="0"/>
        </a:p>
      </dgm:t>
    </dgm:pt>
    <dgm:pt modelId="{0D238699-3EC0-445A-89AD-4AF4EC677547}" type="parTrans" cxnId="{1B185B01-E6E3-4831-AC6C-94AEC2089E33}">
      <dgm:prSet/>
      <dgm:spPr/>
      <dgm:t>
        <a:bodyPr/>
        <a:lstStyle/>
        <a:p>
          <a:endParaRPr lang="ru-RU"/>
        </a:p>
      </dgm:t>
    </dgm:pt>
    <dgm:pt modelId="{3E5F2E22-479D-4414-B7BB-4553E93001CA}" type="sibTrans" cxnId="{1B185B01-E6E3-4831-AC6C-94AEC2089E33}">
      <dgm:prSet/>
      <dgm:spPr/>
      <dgm:t>
        <a:bodyPr/>
        <a:lstStyle/>
        <a:p>
          <a:endParaRPr lang="ru-RU"/>
        </a:p>
      </dgm:t>
    </dgm:pt>
    <dgm:pt modelId="{0E4BC8C0-2A88-44AA-9B20-C3D50F9BE97F}">
      <dgm:prSet phldrT="[Текст]"/>
      <dgm:spPr/>
      <dgm:t>
        <a:bodyPr/>
        <a:lstStyle/>
        <a:p>
          <a:r>
            <a:rPr lang="ru-RU" dirty="0" smtClean="0"/>
            <a:t>При проведении нескольких игр учитываю принцип: от трудного к легкому, то сложного, к простому</a:t>
          </a:r>
          <a:endParaRPr lang="ru-RU" dirty="0"/>
        </a:p>
      </dgm:t>
    </dgm:pt>
    <dgm:pt modelId="{B6DD117D-2E96-4489-B003-108BC2268044}" type="parTrans" cxnId="{6B590E08-69C2-4A8A-9B95-DF121163B0A6}">
      <dgm:prSet/>
      <dgm:spPr/>
      <dgm:t>
        <a:bodyPr/>
        <a:lstStyle/>
        <a:p>
          <a:endParaRPr lang="ru-RU"/>
        </a:p>
      </dgm:t>
    </dgm:pt>
    <dgm:pt modelId="{E5AC821E-B377-405C-9397-0D19C9008121}" type="sibTrans" cxnId="{6B590E08-69C2-4A8A-9B95-DF121163B0A6}">
      <dgm:prSet/>
      <dgm:spPr/>
      <dgm:t>
        <a:bodyPr/>
        <a:lstStyle/>
        <a:p>
          <a:endParaRPr lang="ru-RU"/>
        </a:p>
      </dgm:t>
    </dgm:pt>
    <dgm:pt modelId="{67AD20D1-015A-4D97-B2AC-E69ADBBF8831}" type="pres">
      <dgm:prSet presAssocID="{25A50CBC-AB8C-43A6-A0F3-379C7CE491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F5F83-068A-432A-828A-9AA42879D4BD}" type="pres">
      <dgm:prSet presAssocID="{4CDAAC39-96D5-42D7-A9B8-4348DF1C94C1}" presName="composite" presStyleCnt="0"/>
      <dgm:spPr/>
    </dgm:pt>
    <dgm:pt modelId="{90F2D9F7-FEEC-4E1F-9C9F-5384DF5C9271}" type="pres">
      <dgm:prSet presAssocID="{4CDAAC39-96D5-42D7-A9B8-4348DF1C94C1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2D445-A974-4ED5-97F7-522D6BDC36CB}" type="pres">
      <dgm:prSet presAssocID="{4CDAAC39-96D5-42D7-A9B8-4348DF1C94C1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828BE410-A8C0-473B-AE6C-FB9283175376}" type="pres">
      <dgm:prSet presAssocID="{ABE0775B-AC97-4819-809C-B8583AB71A66}" presName="sibTrans" presStyleCnt="0"/>
      <dgm:spPr/>
    </dgm:pt>
    <dgm:pt modelId="{D515AB2C-7DF3-4EF7-8687-AA864BB3C4B1}" type="pres">
      <dgm:prSet presAssocID="{73DB517E-D479-42E6-A71F-42290E1E1D07}" presName="composite" presStyleCnt="0"/>
      <dgm:spPr/>
    </dgm:pt>
    <dgm:pt modelId="{8E3C3853-9795-4D1F-AA12-39FD1EED067B}" type="pres">
      <dgm:prSet presAssocID="{73DB517E-D479-42E6-A71F-42290E1E1D0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7A727-6F24-496D-A10C-1F78C200BC06}" type="pres">
      <dgm:prSet presAssocID="{73DB517E-D479-42E6-A71F-42290E1E1D07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7F2B0638-7335-4D5A-A01E-DB84E21CA344}" type="pres">
      <dgm:prSet presAssocID="{9B42E13E-90F2-4072-9130-2F0C2A534F5D}" presName="sibTrans" presStyleCnt="0"/>
      <dgm:spPr/>
    </dgm:pt>
    <dgm:pt modelId="{F231D14C-EA67-403D-AFEA-4EF94E5253AE}" type="pres">
      <dgm:prSet presAssocID="{57802257-554D-411A-BFA2-C62DECDC6888}" presName="composite" presStyleCnt="0"/>
      <dgm:spPr/>
    </dgm:pt>
    <dgm:pt modelId="{97029A4F-D472-4628-A380-0E01B1EB8DF6}" type="pres">
      <dgm:prSet presAssocID="{57802257-554D-411A-BFA2-C62DECDC688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CA93B-95BF-466B-BE49-B82E10741A16}" type="pres">
      <dgm:prSet presAssocID="{57802257-554D-411A-BFA2-C62DECDC6888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9C8BD330-4EB9-4A1B-B139-F4584D208C49}" type="pres">
      <dgm:prSet presAssocID="{23532A90-E842-46F6-B406-5A493A38F366}" presName="sibTrans" presStyleCnt="0"/>
      <dgm:spPr/>
    </dgm:pt>
    <dgm:pt modelId="{A9B7E2B6-6C68-4005-8E40-157E6715606A}" type="pres">
      <dgm:prSet presAssocID="{3DB7F2C4-9C39-44B4-9133-9EDD59FFBC7B}" presName="composite" presStyleCnt="0"/>
      <dgm:spPr/>
    </dgm:pt>
    <dgm:pt modelId="{CA5C028E-50BE-48BA-A57B-52D006AE407D}" type="pres">
      <dgm:prSet presAssocID="{3DB7F2C4-9C39-44B4-9133-9EDD59FFBC7B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2BC92-10A2-4F8B-AC77-79F89E33304F}" type="pres">
      <dgm:prSet presAssocID="{3DB7F2C4-9C39-44B4-9133-9EDD59FFBC7B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7BAF4142-2746-4BFF-A758-2E0EC4872319}" type="pres">
      <dgm:prSet presAssocID="{3E5F2E22-479D-4414-B7BB-4553E93001CA}" presName="sibTrans" presStyleCnt="0"/>
      <dgm:spPr/>
    </dgm:pt>
    <dgm:pt modelId="{EAF089A2-637C-4773-BED7-D6EDA1E1068C}" type="pres">
      <dgm:prSet presAssocID="{0E4BC8C0-2A88-44AA-9B20-C3D50F9BE97F}" presName="composite" presStyleCnt="0"/>
      <dgm:spPr/>
    </dgm:pt>
    <dgm:pt modelId="{37053DAF-47AF-4C54-A164-D24478B64BAA}" type="pres">
      <dgm:prSet presAssocID="{0E4BC8C0-2A88-44AA-9B20-C3D50F9BE97F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7ECD1-1744-47A2-822E-AC0075F0502C}" type="pres">
      <dgm:prSet presAssocID="{0E4BC8C0-2A88-44AA-9B20-C3D50F9BE97F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</dgm:ptLst>
  <dgm:cxnLst>
    <dgm:cxn modelId="{E7824A9A-FAA0-491F-AB8A-FB73D29AE867}" type="presOf" srcId="{73DB517E-D479-42E6-A71F-42290E1E1D07}" destId="{8E3C3853-9795-4D1F-AA12-39FD1EED067B}" srcOrd="0" destOrd="0" presId="urn:microsoft.com/office/officeart/2008/layout/PictureStrips"/>
    <dgm:cxn modelId="{1AC9F127-9E82-4B80-8010-03CF171E30BE}" srcId="{25A50CBC-AB8C-43A6-A0F3-379C7CE49116}" destId="{57802257-554D-411A-BFA2-C62DECDC6888}" srcOrd="2" destOrd="0" parTransId="{56BADD17-C562-435C-9E66-0EF2235C39F3}" sibTransId="{23532A90-E842-46F6-B406-5A493A38F366}"/>
    <dgm:cxn modelId="{FA251226-9C40-4789-B6A2-7358DAFB8039}" type="presOf" srcId="{4CDAAC39-96D5-42D7-A9B8-4348DF1C94C1}" destId="{90F2D9F7-FEEC-4E1F-9C9F-5384DF5C9271}" srcOrd="0" destOrd="0" presId="urn:microsoft.com/office/officeart/2008/layout/PictureStrips"/>
    <dgm:cxn modelId="{93C61BDC-9215-4067-ABD2-481426BC9C48}" srcId="{25A50CBC-AB8C-43A6-A0F3-379C7CE49116}" destId="{4CDAAC39-96D5-42D7-A9B8-4348DF1C94C1}" srcOrd="0" destOrd="0" parTransId="{77D255A7-45FC-4294-8659-CA6664FF3BF5}" sibTransId="{ABE0775B-AC97-4819-809C-B8583AB71A66}"/>
    <dgm:cxn modelId="{1B185B01-E6E3-4831-AC6C-94AEC2089E33}" srcId="{25A50CBC-AB8C-43A6-A0F3-379C7CE49116}" destId="{3DB7F2C4-9C39-44B4-9133-9EDD59FFBC7B}" srcOrd="3" destOrd="0" parTransId="{0D238699-3EC0-445A-89AD-4AF4EC677547}" sibTransId="{3E5F2E22-479D-4414-B7BB-4553E93001CA}"/>
    <dgm:cxn modelId="{6B590E08-69C2-4A8A-9B95-DF121163B0A6}" srcId="{25A50CBC-AB8C-43A6-A0F3-379C7CE49116}" destId="{0E4BC8C0-2A88-44AA-9B20-C3D50F9BE97F}" srcOrd="4" destOrd="0" parTransId="{B6DD117D-2E96-4489-B003-108BC2268044}" sibTransId="{E5AC821E-B377-405C-9397-0D19C9008121}"/>
    <dgm:cxn modelId="{0EE27200-78FA-426B-A481-00E5EA403AC0}" type="presOf" srcId="{3DB7F2C4-9C39-44B4-9133-9EDD59FFBC7B}" destId="{CA5C028E-50BE-48BA-A57B-52D006AE407D}" srcOrd="0" destOrd="0" presId="urn:microsoft.com/office/officeart/2008/layout/PictureStrips"/>
    <dgm:cxn modelId="{0B14234F-F25C-40AB-9A9E-D162DF927F3B}" type="presOf" srcId="{25A50CBC-AB8C-43A6-A0F3-379C7CE49116}" destId="{67AD20D1-015A-4D97-B2AC-E69ADBBF8831}" srcOrd="0" destOrd="0" presId="urn:microsoft.com/office/officeart/2008/layout/PictureStrips"/>
    <dgm:cxn modelId="{C9DCDCC9-AE04-4286-928D-8BD772860FAC}" type="presOf" srcId="{57802257-554D-411A-BFA2-C62DECDC6888}" destId="{97029A4F-D472-4628-A380-0E01B1EB8DF6}" srcOrd="0" destOrd="0" presId="urn:microsoft.com/office/officeart/2008/layout/PictureStrips"/>
    <dgm:cxn modelId="{5B1859C9-F184-43AB-852F-0EA38DD947D2}" type="presOf" srcId="{0E4BC8C0-2A88-44AA-9B20-C3D50F9BE97F}" destId="{37053DAF-47AF-4C54-A164-D24478B64BAA}" srcOrd="0" destOrd="0" presId="urn:microsoft.com/office/officeart/2008/layout/PictureStrips"/>
    <dgm:cxn modelId="{FF0A8FF9-AD90-4C65-96FB-C6622D218043}" srcId="{25A50CBC-AB8C-43A6-A0F3-379C7CE49116}" destId="{73DB517E-D479-42E6-A71F-42290E1E1D07}" srcOrd="1" destOrd="0" parTransId="{A5BB75D5-F1EB-4B4F-87D6-820BC9B229F5}" sibTransId="{9B42E13E-90F2-4072-9130-2F0C2A534F5D}"/>
    <dgm:cxn modelId="{4DF719C8-A791-4591-9B18-5E4D2B2AB756}" type="presParOf" srcId="{67AD20D1-015A-4D97-B2AC-E69ADBBF8831}" destId="{226F5F83-068A-432A-828A-9AA42879D4BD}" srcOrd="0" destOrd="0" presId="urn:microsoft.com/office/officeart/2008/layout/PictureStrips"/>
    <dgm:cxn modelId="{A1A1B1C1-ECAC-4DC8-A041-0110C140AD7A}" type="presParOf" srcId="{226F5F83-068A-432A-828A-9AA42879D4BD}" destId="{90F2D9F7-FEEC-4E1F-9C9F-5384DF5C9271}" srcOrd="0" destOrd="0" presId="urn:microsoft.com/office/officeart/2008/layout/PictureStrips"/>
    <dgm:cxn modelId="{601CAD51-43AD-4202-9B0C-F0B3FEBCB71E}" type="presParOf" srcId="{226F5F83-068A-432A-828A-9AA42879D4BD}" destId="{1062D445-A974-4ED5-97F7-522D6BDC36CB}" srcOrd="1" destOrd="0" presId="urn:microsoft.com/office/officeart/2008/layout/PictureStrips"/>
    <dgm:cxn modelId="{38CF9197-5F9C-46D7-BF7A-5ECBFC709F88}" type="presParOf" srcId="{67AD20D1-015A-4D97-B2AC-E69ADBBF8831}" destId="{828BE410-A8C0-473B-AE6C-FB9283175376}" srcOrd="1" destOrd="0" presId="urn:microsoft.com/office/officeart/2008/layout/PictureStrips"/>
    <dgm:cxn modelId="{11DF4A72-A95F-48CF-98DF-885333252EDC}" type="presParOf" srcId="{67AD20D1-015A-4D97-B2AC-E69ADBBF8831}" destId="{D515AB2C-7DF3-4EF7-8687-AA864BB3C4B1}" srcOrd="2" destOrd="0" presId="urn:microsoft.com/office/officeart/2008/layout/PictureStrips"/>
    <dgm:cxn modelId="{340805F5-195C-4E44-9DBD-00D28FB12FE6}" type="presParOf" srcId="{D515AB2C-7DF3-4EF7-8687-AA864BB3C4B1}" destId="{8E3C3853-9795-4D1F-AA12-39FD1EED067B}" srcOrd="0" destOrd="0" presId="urn:microsoft.com/office/officeart/2008/layout/PictureStrips"/>
    <dgm:cxn modelId="{D2F4F583-CFCE-44DD-882B-DBA63C231486}" type="presParOf" srcId="{D515AB2C-7DF3-4EF7-8687-AA864BB3C4B1}" destId="{2887A727-6F24-496D-A10C-1F78C200BC06}" srcOrd="1" destOrd="0" presId="urn:microsoft.com/office/officeart/2008/layout/PictureStrips"/>
    <dgm:cxn modelId="{FF7C0371-0A9A-4D9C-8E4E-87D8C7925115}" type="presParOf" srcId="{67AD20D1-015A-4D97-B2AC-E69ADBBF8831}" destId="{7F2B0638-7335-4D5A-A01E-DB84E21CA344}" srcOrd="3" destOrd="0" presId="urn:microsoft.com/office/officeart/2008/layout/PictureStrips"/>
    <dgm:cxn modelId="{33206EEB-A99F-471F-882F-760F97459D7F}" type="presParOf" srcId="{67AD20D1-015A-4D97-B2AC-E69ADBBF8831}" destId="{F231D14C-EA67-403D-AFEA-4EF94E5253AE}" srcOrd="4" destOrd="0" presId="urn:microsoft.com/office/officeart/2008/layout/PictureStrips"/>
    <dgm:cxn modelId="{5639CB16-9FCE-4F9B-AC7E-658F13E869D4}" type="presParOf" srcId="{F231D14C-EA67-403D-AFEA-4EF94E5253AE}" destId="{97029A4F-D472-4628-A380-0E01B1EB8DF6}" srcOrd="0" destOrd="0" presId="urn:microsoft.com/office/officeart/2008/layout/PictureStrips"/>
    <dgm:cxn modelId="{CEDB107A-7034-44C5-8901-AF4F446F7C6A}" type="presParOf" srcId="{F231D14C-EA67-403D-AFEA-4EF94E5253AE}" destId="{D81CA93B-95BF-466B-BE49-B82E10741A16}" srcOrd="1" destOrd="0" presId="urn:microsoft.com/office/officeart/2008/layout/PictureStrips"/>
    <dgm:cxn modelId="{368968F7-1DB5-40A9-8433-EB5B7B39DA0E}" type="presParOf" srcId="{67AD20D1-015A-4D97-B2AC-E69ADBBF8831}" destId="{9C8BD330-4EB9-4A1B-B139-F4584D208C49}" srcOrd="5" destOrd="0" presId="urn:microsoft.com/office/officeart/2008/layout/PictureStrips"/>
    <dgm:cxn modelId="{7F764C43-C7F8-4D7C-A292-6B9EE4955BE9}" type="presParOf" srcId="{67AD20D1-015A-4D97-B2AC-E69ADBBF8831}" destId="{A9B7E2B6-6C68-4005-8E40-157E6715606A}" srcOrd="6" destOrd="0" presId="urn:microsoft.com/office/officeart/2008/layout/PictureStrips"/>
    <dgm:cxn modelId="{7E2239F8-6412-4656-AC9E-5AA21E8B7092}" type="presParOf" srcId="{A9B7E2B6-6C68-4005-8E40-157E6715606A}" destId="{CA5C028E-50BE-48BA-A57B-52D006AE407D}" srcOrd="0" destOrd="0" presId="urn:microsoft.com/office/officeart/2008/layout/PictureStrips"/>
    <dgm:cxn modelId="{3C681681-FE4F-4C31-848A-D0651FFD6C1F}" type="presParOf" srcId="{A9B7E2B6-6C68-4005-8E40-157E6715606A}" destId="{E3E2BC92-10A2-4F8B-AC77-79F89E33304F}" srcOrd="1" destOrd="0" presId="urn:microsoft.com/office/officeart/2008/layout/PictureStrips"/>
    <dgm:cxn modelId="{EB3B3EBA-A8F3-48C2-899C-A7D9A31657CF}" type="presParOf" srcId="{67AD20D1-015A-4D97-B2AC-E69ADBBF8831}" destId="{7BAF4142-2746-4BFF-A758-2E0EC4872319}" srcOrd="7" destOrd="0" presId="urn:microsoft.com/office/officeart/2008/layout/PictureStrips"/>
    <dgm:cxn modelId="{E04D42A2-023B-477B-8C7D-61E136ED9333}" type="presParOf" srcId="{67AD20D1-015A-4D97-B2AC-E69ADBBF8831}" destId="{EAF089A2-637C-4773-BED7-D6EDA1E1068C}" srcOrd="8" destOrd="0" presId="urn:microsoft.com/office/officeart/2008/layout/PictureStrips"/>
    <dgm:cxn modelId="{861D78D3-EB37-4641-ACC6-175C61FF59A5}" type="presParOf" srcId="{EAF089A2-637C-4773-BED7-D6EDA1E1068C}" destId="{37053DAF-47AF-4C54-A164-D24478B64BAA}" srcOrd="0" destOrd="0" presId="urn:microsoft.com/office/officeart/2008/layout/PictureStrips"/>
    <dgm:cxn modelId="{694AAE0E-5AD6-42AC-82CF-7D66B17383EF}" type="presParOf" srcId="{EAF089A2-637C-4773-BED7-D6EDA1E1068C}" destId="{3997ECD1-1744-47A2-822E-AC0075F050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FE225-BB9A-40F8-A542-DA242D7507C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4C782E-E85B-405E-B896-B795CFE12B59}">
      <dgm:prSet phldrT="[Текст]"/>
      <dgm:spPr/>
      <dgm:t>
        <a:bodyPr/>
        <a:lstStyle/>
        <a:p>
          <a:r>
            <a:rPr lang="ru-RU" b="0" i="0" dirty="0" smtClean="0"/>
            <a:t>Соответствие игры учебно-воспитательным целям урока</a:t>
          </a:r>
          <a:endParaRPr lang="ru-RU" dirty="0"/>
        </a:p>
      </dgm:t>
    </dgm:pt>
    <dgm:pt modelId="{16B85F4D-6E10-4B51-8C92-3460B5F52184}" type="parTrans" cxnId="{2A0BD7D8-CE42-4217-B8B6-527673B8A2C1}">
      <dgm:prSet/>
      <dgm:spPr/>
      <dgm:t>
        <a:bodyPr/>
        <a:lstStyle/>
        <a:p>
          <a:endParaRPr lang="ru-RU"/>
        </a:p>
      </dgm:t>
    </dgm:pt>
    <dgm:pt modelId="{333BB4EB-BF9E-419B-9A0C-07029A635DE0}" type="sibTrans" cxnId="{2A0BD7D8-CE42-4217-B8B6-527673B8A2C1}">
      <dgm:prSet/>
      <dgm:spPr/>
      <dgm:t>
        <a:bodyPr/>
        <a:lstStyle/>
        <a:p>
          <a:endParaRPr lang="ru-RU"/>
        </a:p>
      </dgm:t>
    </dgm:pt>
    <dgm:pt modelId="{EE1FF4C2-4CE6-41B1-B3D4-2FC876BFE3BA}">
      <dgm:prSet phldrT="[Текст]"/>
      <dgm:spPr/>
      <dgm:t>
        <a:bodyPr/>
        <a:lstStyle/>
        <a:p>
          <a:r>
            <a:rPr lang="ru-RU" b="0" i="0" dirty="0" smtClean="0"/>
            <a:t>Учёт возрастных особенностей</a:t>
          </a:r>
          <a:endParaRPr lang="ru-RU" dirty="0"/>
        </a:p>
      </dgm:t>
    </dgm:pt>
    <dgm:pt modelId="{C6E9A0CF-AC4F-41DA-BD79-99517C28FFBC}" type="parTrans" cxnId="{C7715933-1772-48AF-B55F-723BFC08111B}">
      <dgm:prSet/>
      <dgm:spPr/>
      <dgm:t>
        <a:bodyPr/>
        <a:lstStyle/>
        <a:p>
          <a:endParaRPr lang="ru-RU"/>
        </a:p>
      </dgm:t>
    </dgm:pt>
    <dgm:pt modelId="{461BBBE0-6507-44B0-857F-2D77E472407E}" type="sibTrans" cxnId="{C7715933-1772-48AF-B55F-723BFC08111B}">
      <dgm:prSet/>
      <dgm:spPr/>
      <dgm:t>
        <a:bodyPr/>
        <a:lstStyle/>
        <a:p>
          <a:endParaRPr lang="ru-RU"/>
        </a:p>
      </dgm:t>
    </dgm:pt>
    <dgm:pt modelId="{9970A95C-9562-4901-A34C-7BDF74ED97C0}">
      <dgm:prSet phldrT="[Текст]"/>
      <dgm:spPr/>
      <dgm:t>
        <a:bodyPr/>
        <a:lstStyle/>
        <a:p>
          <a:r>
            <a:rPr lang="ru-RU" b="0" i="0" dirty="0" smtClean="0"/>
            <a:t>Умеренность в использовании игр на уроках</a:t>
          </a:r>
          <a:endParaRPr lang="ru-RU" dirty="0"/>
        </a:p>
      </dgm:t>
    </dgm:pt>
    <dgm:pt modelId="{CC994A47-C046-4D5F-8BED-C9F292022980}" type="parTrans" cxnId="{46773D0A-C727-4616-84E0-79DD5A81605A}">
      <dgm:prSet/>
      <dgm:spPr/>
      <dgm:t>
        <a:bodyPr/>
        <a:lstStyle/>
        <a:p>
          <a:endParaRPr lang="ru-RU"/>
        </a:p>
      </dgm:t>
    </dgm:pt>
    <dgm:pt modelId="{15254CA4-1FF9-4979-B70C-E2EB04CF3442}" type="sibTrans" cxnId="{46773D0A-C727-4616-84E0-79DD5A81605A}">
      <dgm:prSet/>
      <dgm:spPr/>
      <dgm:t>
        <a:bodyPr/>
        <a:lstStyle/>
        <a:p>
          <a:endParaRPr lang="ru-RU"/>
        </a:p>
      </dgm:t>
    </dgm:pt>
    <dgm:pt modelId="{F4529149-56C0-4339-87CD-53060879AACE}" type="pres">
      <dgm:prSet presAssocID="{CEEFE225-BB9A-40F8-A542-DA242D7507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B6ACB-BC6F-471D-A009-D7CFBB0E6444}" type="pres">
      <dgm:prSet presAssocID="{E04C782E-E85B-405E-B896-B795CFE12B59}" presName="composite" presStyleCnt="0"/>
      <dgm:spPr/>
    </dgm:pt>
    <dgm:pt modelId="{74AEE391-4737-437B-975F-422E846E3DBA}" type="pres">
      <dgm:prSet presAssocID="{E04C782E-E85B-405E-B896-B795CFE12B5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158A-8E08-4980-891C-924BF7601AAE}" type="pres">
      <dgm:prSet presAssocID="{E04C782E-E85B-405E-B896-B795CFE12B59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3D9BEFE-C429-4EC4-BD3E-0C024D4B446A}" type="pres">
      <dgm:prSet presAssocID="{333BB4EB-BF9E-419B-9A0C-07029A635DE0}" presName="sibTrans" presStyleCnt="0"/>
      <dgm:spPr/>
    </dgm:pt>
    <dgm:pt modelId="{4E0F21E1-DB3B-4CFD-93C6-3C97E37AE174}" type="pres">
      <dgm:prSet presAssocID="{EE1FF4C2-4CE6-41B1-B3D4-2FC876BFE3BA}" presName="composite" presStyleCnt="0"/>
      <dgm:spPr/>
    </dgm:pt>
    <dgm:pt modelId="{A1A43604-ACD3-4AFF-8A87-2F4CFC6AE26C}" type="pres">
      <dgm:prSet presAssocID="{EE1FF4C2-4CE6-41B1-B3D4-2FC876BFE3B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6F1AE-2EDA-4DF1-9A08-EF1EB036393B}" type="pres">
      <dgm:prSet presAssocID="{EE1FF4C2-4CE6-41B1-B3D4-2FC876BFE3BA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436A66BF-864E-48D5-8103-FED72218C3FE}" type="pres">
      <dgm:prSet presAssocID="{461BBBE0-6507-44B0-857F-2D77E472407E}" presName="sibTrans" presStyleCnt="0"/>
      <dgm:spPr/>
    </dgm:pt>
    <dgm:pt modelId="{541C54E3-6CBE-4077-A06E-26BEFEC126AA}" type="pres">
      <dgm:prSet presAssocID="{9970A95C-9562-4901-A34C-7BDF74ED97C0}" presName="composite" presStyleCnt="0"/>
      <dgm:spPr/>
    </dgm:pt>
    <dgm:pt modelId="{4EC45515-27A8-46B2-B0FC-A16155F93B6B}" type="pres">
      <dgm:prSet presAssocID="{9970A95C-9562-4901-A34C-7BDF74ED97C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0F6-C772-4EFD-9F09-71DC00ED5777}" type="pres">
      <dgm:prSet presAssocID="{9970A95C-9562-4901-A34C-7BDF74ED97C0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2A0BD7D8-CE42-4217-B8B6-527673B8A2C1}" srcId="{CEEFE225-BB9A-40F8-A542-DA242D7507C4}" destId="{E04C782E-E85B-405E-B896-B795CFE12B59}" srcOrd="0" destOrd="0" parTransId="{16B85F4D-6E10-4B51-8C92-3460B5F52184}" sibTransId="{333BB4EB-BF9E-419B-9A0C-07029A635DE0}"/>
    <dgm:cxn modelId="{46773D0A-C727-4616-84E0-79DD5A81605A}" srcId="{CEEFE225-BB9A-40F8-A542-DA242D7507C4}" destId="{9970A95C-9562-4901-A34C-7BDF74ED97C0}" srcOrd="2" destOrd="0" parTransId="{CC994A47-C046-4D5F-8BED-C9F292022980}" sibTransId="{15254CA4-1FF9-4979-B70C-E2EB04CF3442}"/>
    <dgm:cxn modelId="{9CE02DC3-C428-4C65-929E-F2C0B75A3071}" type="presOf" srcId="{EE1FF4C2-4CE6-41B1-B3D4-2FC876BFE3BA}" destId="{A1A43604-ACD3-4AFF-8A87-2F4CFC6AE26C}" srcOrd="0" destOrd="0" presId="urn:microsoft.com/office/officeart/2008/layout/PictureStrips"/>
    <dgm:cxn modelId="{355FD16C-98A2-4A58-9787-7E956E79FB28}" type="presOf" srcId="{9970A95C-9562-4901-A34C-7BDF74ED97C0}" destId="{4EC45515-27A8-46B2-B0FC-A16155F93B6B}" srcOrd="0" destOrd="0" presId="urn:microsoft.com/office/officeart/2008/layout/PictureStrips"/>
    <dgm:cxn modelId="{679D6588-6169-4D57-B92F-30FAC9FB4C8D}" type="presOf" srcId="{E04C782E-E85B-405E-B896-B795CFE12B59}" destId="{74AEE391-4737-437B-975F-422E846E3DBA}" srcOrd="0" destOrd="0" presId="urn:microsoft.com/office/officeart/2008/layout/PictureStrips"/>
    <dgm:cxn modelId="{C7715933-1772-48AF-B55F-723BFC08111B}" srcId="{CEEFE225-BB9A-40F8-A542-DA242D7507C4}" destId="{EE1FF4C2-4CE6-41B1-B3D4-2FC876BFE3BA}" srcOrd="1" destOrd="0" parTransId="{C6E9A0CF-AC4F-41DA-BD79-99517C28FFBC}" sibTransId="{461BBBE0-6507-44B0-857F-2D77E472407E}"/>
    <dgm:cxn modelId="{99C98226-33E0-4AD7-9715-DB009CAF6024}" type="presOf" srcId="{CEEFE225-BB9A-40F8-A542-DA242D7507C4}" destId="{F4529149-56C0-4339-87CD-53060879AACE}" srcOrd="0" destOrd="0" presId="urn:microsoft.com/office/officeart/2008/layout/PictureStrips"/>
    <dgm:cxn modelId="{9C866F21-FA1C-4408-A976-AA5A98378D3B}" type="presParOf" srcId="{F4529149-56C0-4339-87CD-53060879AACE}" destId="{A01B6ACB-BC6F-471D-A009-D7CFBB0E6444}" srcOrd="0" destOrd="0" presId="urn:microsoft.com/office/officeart/2008/layout/PictureStrips"/>
    <dgm:cxn modelId="{6E2218A6-2C20-4CC1-AA0D-173C75934630}" type="presParOf" srcId="{A01B6ACB-BC6F-471D-A009-D7CFBB0E6444}" destId="{74AEE391-4737-437B-975F-422E846E3DBA}" srcOrd="0" destOrd="0" presId="urn:microsoft.com/office/officeart/2008/layout/PictureStrips"/>
    <dgm:cxn modelId="{2CC5AAF6-5CCC-4AAB-9603-146A211D46C1}" type="presParOf" srcId="{A01B6ACB-BC6F-471D-A009-D7CFBB0E6444}" destId="{32FD158A-8E08-4980-891C-924BF7601AAE}" srcOrd="1" destOrd="0" presId="urn:microsoft.com/office/officeart/2008/layout/PictureStrips"/>
    <dgm:cxn modelId="{1DEC8311-CE11-41FE-99F8-F510F25506F5}" type="presParOf" srcId="{F4529149-56C0-4339-87CD-53060879AACE}" destId="{23D9BEFE-C429-4EC4-BD3E-0C024D4B446A}" srcOrd="1" destOrd="0" presId="urn:microsoft.com/office/officeart/2008/layout/PictureStrips"/>
    <dgm:cxn modelId="{8881BFE2-F372-49EC-A16E-64646299DAAF}" type="presParOf" srcId="{F4529149-56C0-4339-87CD-53060879AACE}" destId="{4E0F21E1-DB3B-4CFD-93C6-3C97E37AE174}" srcOrd="2" destOrd="0" presId="urn:microsoft.com/office/officeart/2008/layout/PictureStrips"/>
    <dgm:cxn modelId="{6387B17B-A68D-4D0F-806B-B4CC298ED39B}" type="presParOf" srcId="{4E0F21E1-DB3B-4CFD-93C6-3C97E37AE174}" destId="{A1A43604-ACD3-4AFF-8A87-2F4CFC6AE26C}" srcOrd="0" destOrd="0" presId="urn:microsoft.com/office/officeart/2008/layout/PictureStrips"/>
    <dgm:cxn modelId="{EB4221C9-2CF3-4A2B-8920-3E76E90CCBFA}" type="presParOf" srcId="{4E0F21E1-DB3B-4CFD-93C6-3C97E37AE174}" destId="{2BE6F1AE-2EDA-4DF1-9A08-EF1EB036393B}" srcOrd="1" destOrd="0" presId="urn:microsoft.com/office/officeart/2008/layout/PictureStrips"/>
    <dgm:cxn modelId="{9C59A0C4-1453-444F-9E7F-9B22BF2DC7E1}" type="presParOf" srcId="{F4529149-56C0-4339-87CD-53060879AACE}" destId="{436A66BF-864E-48D5-8103-FED72218C3FE}" srcOrd="3" destOrd="0" presId="urn:microsoft.com/office/officeart/2008/layout/PictureStrips"/>
    <dgm:cxn modelId="{E8699386-9BD6-4478-9AC4-397C792A732F}" type="presParOf" srcId="{F4529149-56C0-4339-87CD-53060879AACE}" destId="{541C54E3-6CBE-4077-A06E-26BEFEC126AA}" srcOrd="4" destOrd="0" presId="urn:microsoft.com/office/officeart/2008/layout/PictureStrips"/>
    <dgm:cxn modelId="{284EBECA-508D-4861-8E28-561C9657FF79}" type="presParOf" srcId="{541C54E3-6CBE-4077-A06E-26BEFEC126AA}" destId="{4EC45515-27A8-46B2-B0FC-A16155F93B6B}" srcOrd="0" destOrd="0" presId="urn:microsoft.com/office/officeart/2008/layout/PictureStrips"/>
    <dgm:cxn modelId="{D7A97574-347B-4D0A-B0ED-CFA9992648F2}" type="presParOf" srcId="{541C54E3-6CBE-4077-A06E-26BEFEC126AA}" destId="{394DB0F6-C772-4EFD-9F09-71DC00ED57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64505-8779-427F-9F20-4488CBC945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342CD742-EABB-46D9-80E9-D9B1C15270AC}">
      <dgm:prSet phldrT="[Текст]"/>
      <dgm:spPr/>
      <dgm:t>
        <a:bodyPr/>
        <a:lstStyle/>
        <a:p>
          <a:r>
            <a:rPr lang="ru-RU" b="0" i="0" dirty="0" smtClean="0"/>
            <a:t>Стимулирование мотивации и интереса к процессу обучения</a:t>
          </a:r>
          <a:endParaRPr lang="ru-RU" dirty="0"/>
        </a:p>
      </dgm:t>
    </dgm:pt>
    <dgm:pt modelId="{7F7843E0-E9FF-4482-8125-E19F0A7D9964}" type="parTrans" cxnId="{281BE2C3-3EA0-4E76-8964-106FFD892EF9}">
      <dgm:prSet/>
      <dgm:spPr/>
      <dgm:t>
        <a:bodyPr/>
        <a:lstStyle/>
        <a:p>
          <a:endParaRPr lang="ru-RU"/>
        </a:p>
      </dgm:t>
    </dgm:pt>
    <dgm:pt modelId="{633ACCF5-E68F-4603-B6A9-334900B3D66E}" type="sibTrans" cxnId="{281BE2C3-3EA0-4E76-8964-106FFD892EF9}">
      <dgm:prSet/>
      <dgm:spPr/>
      <dgm:t>
        <a:bodyPr/>
        <a:lstStyle/>
        <a:p>
          <a:endParaRPr lang="ru-RU"/>
        </a:p>
      </dgm:t>
    </dgm:pt>
    <dgm:pt modelId="{9263D596-699E-4885-A701-99B511B6E739}">
      <dgm:prSet phldrT="[Текст]"/>
      <dgm:spPr/>
      <dgm:t>
        <a:bodyPr/>
        <a:lstStyle/>
        <a:p>
          <a:r>
            <a:rPr lang="ru-RU" b="0" i="0" dirty="0" smtClean="0"/>
            <a:t>Поддержание и усиление значения полученной ранее информации в другой форме</a:t>
          </a:r>
          <a:endParaRPr lang="ru-RU" dirty="0"/>
        </a:p>
      </dgm:t>
    </dgm:pt>
    <dgm:pt modelId="{4C611FEE-BD0C-43F8-8DC6-093A9B2ECBF4}" type="parTrans" cxnId="{306C389D-1E8D-409B-B9FD-4E37744694C2}">
      <dgm:prSet/>
      <dgm:spPr/>
      <dgm:t>
        <a:bodyPr/>
        <a:lstStyle/>
        <a:p>
          <a:endParaRPr lang="ru-RU"/>
        </a:p>
      </dgm:t>
    </dgm:pt>
    <dgm:pt modelId="{3A1ED093-BDAA-4626-A732-817E6FA9448A}" type="sibTrans" cxnId="{306C389D-1E8D-409B-B9FD-4E37744694C2}">
      <dgm:prSet/>
      <dgm:spPr/>
      <dgm:t>
        <a:bodyPr/>
        <a:lstStyle/>
        <a:p>
          <a:endParaRPr lang="ru-RU"/>
        </a:p>
      </dgm:t>
    </dgm:pt>
    <dgm:pt modelId="{F31D68E6-5AC8-433E-ADC9-42D84891C819}">
      <dgm:prSet phldrT="[Текст]"/>
      <dgm:spPr/>
      <dgm:t>
        <a:bodyPr/>
        <a:lstStyle/>
        <a:p>
          <a:r>
            <a:rPr lang="ru-RU" b="0" i="0" dirty="0" smtClean="0"/>
            <a:t>Развитие навыков и умений взаимодействия, коммуникации, принятия решений</a:t>
          </a:r>
          <a:endParaRPr lang="ru-RU" dirty="0"/>
        </a:p>
      </dgm:t>
    </dgm:pt>
    <dgm:pt modelId="{58DA1F82-D6BA-4B9A-ADC0-2E5F9F0E8302}" type="parTrans" cxnId="{87FBE68C-7F54-4D3E-944B-B94E82B9E6BB}">
      <dgm:prSet/>
      <dgm:spPr/>
      <dgm:t>
        <a:bodyPr/>
        <a:lstStyle/>
        <a:p>
          <a:endParaRPr lang="ru-RU"/>
        </a:p>
      </dgm:t>
    </dgm:pt>
    <dgm:pt modelId="{2A8C3242-1265-4F53-8FED-AACABF046424}" type="sibTrans" cxnId="{87FBE68C-7F54-4D3E-944B-B94E82B9E6BB}">
      <dgm:prSet/>
      <dgm:spPr/>
      <dgm:t>
        <a:bodyPr/>
        <a:lstStyle/>
        <a:p>
          <a:endParaRPr lang="ru-RU"/>
        </a:p>
      </dgm:t>
    </dgm:pt>
    <dgm:pt modelId="{90EEB7FB-AA76-401A-A67C-90AF10B0B3D4}">
      <dgm:prSet phldrT="[Текст]"/>
      <dgm:spPr/>
      <dgm:t>
        <a:bodyPr/>
        <a:lstStyle/>
        <a:p>
          <a:r>
            <a:rPr lang="ru-RU" b="0" i="0" dirty="0" smtClean="0"/>
            <a:t>Саморазвитие или развитие благодаря другим участникам</a:t>
          </a:r>
          <a:endParaRPr lang="ru-RU" dirty="0"/>
        </a:p>
      </dgm:t>
    </dgm:pt>
    <dgm:pt modelId="{518A3CD2-A8AA-4D87-BB23-CA524BB00762}" type="parTrans" cxnId="{C97EC8B7-2091-4150-9745-6B52D1628CC2}">
      <dgm:prSet/>
      <dgm:spPr/>
      <dgm:t>
        <a:bodyPr/>
        <a:lstStyle/>
        <a:p>
          <a:endParaRPr lang="ru-RU"/>
        </a:p>
      </dgm:t>
    </dgm:pt>
    <dgm:pt modelId="{1065D6BF-CDF8-41BF-B6C5-383DBCF52126}" type="sibTrans" cxnId="{C97EC8B7-2091-4150-9745-6B52D1628CC2}">
      <dgm:prSet/>
      <dgm:spPr/>
      <dgm:t>
        <a:bodyPr/>
        <a:lstStyle/>
        <a:p>
          <a:endParaRPr lang="ru-RU"/>
        </a:p>
      </dgm:t>
    </dgm:pt>
    <dgm:pt modelId="{ED7BC4B8-FED0-4E7F-91AB-92016FE228FF}" type="pres">
      <dgm:prSet presAssocID="{84464505-8779-427F-9F20-4488CBC9450B}" presName="Name0" presStyleCnt="0">
        <dgm:presLayoutVars>
          <dgm:dir/>
          <dgm:resizeHandles val="exact"/>
        </dgm:presLayoutVars>
      </dgm:prSet>
      <dgm:spPr/>
    </dgm:pt>
    <dgm:pt modelId="{CE1ADD7C-A474-42B0-AEEE-55FE8DA6EB6E}" type="pres">
      <dgm:prSet presAssocID="{342CD742-EABB-46D9-80E9-D9B1C15270AC}" presName="composite" presStyleCnt="0"/>
      <dgm:spPr/>
    </dgm:pt>
    <dgm:pt modelId="{2A5CFA6D-2493-4E82-8665-CDF7DEA26C2D}" type="pres">
      <dgm:prSet presAssocID="{342CD742-EABB-46D9-80E9-D9B1C15270AC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F2F8-5284-4AEE-8CB6-363478590DD3}" type="pres">
      <dgm:prSet presAssocID="{342CD742-EABB-46D9-80E9-D9B1C15270AC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B050"/>
          </a:solidFill>
        </a:ln>
      </dgm:spPr>
    </dgm:pt>
    <dgm:pt modelId="{B687C4CD-1DF3-4AE2-98A0-F12369661BF9}" type="pres">
      <dgm:prSet presAssocID="{633ACCF5-E68F-4603-B6A9-334900B3D66E}" presName="sibTrans" presStyleCnt="0"/>
      <dgm:spPr/>
    </dgm:pt>
    <dgm:pt modelId="{733380EE-D457-4ECC-8979-C0BBAD69D55F}" type="pres">
      <dgm:prSet presAssocID="{9263D596-699E-4885-A701-99B511B6E739}" presName="composite" presStyleCnt="0"/>
      <dgm:spPr/>
    </dgm:pt>
    <dgm:pt modelId="{1C241B2E-319A-4294-B92B-C2BCE9A949A1}" type="pres">
      <dgm:prSet presAssocID="{9263D596-699E-4885-A701-99B511B6E739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0085-6AC9-4BE9-8FF0-107E31984CDA}" type="pres">
      <dgm:prSet presAssocID="{9263D596-699E-4885-A701-99B511B6E739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1E8C62E-77A4-4A09-93CC-4F5658550043}" type="pres">
      <dgm:prSet presAssocID="{3A1ED093-BDAA-4626-A732-817E6FA9448A}" presName="sibTrans" presStyleCnt="0"/>
      <dgm:spPr/>
    </dgm:pt>
    <dgm:pt modelId="{B80AC8F7-91E0-4514-BCB4-228E23451151}" type="pres">
      <dgm:prSet presAssocID="{F31D68E6-5AC8-433E-ADC9-42D84891C819}" presName="composite" presStyleCnt="0"/>
      <dgm:spPr/>
    </dgm:pt>
    <dgm:pt modelId="{29154FF6-C0E0-4048-8458-1C57D485BCEE}" type="pres">
      <dgm:prSet presAssocID="{F31D68E6-5AC8-433E-ADC9-42D84891C81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D1D1-E2C1-45A9-B72E-45449C8CC923}" type="pres">
      <dgm:prSet presAssocID="{F31D68E6-5AC8-433E-ADC9-42D84891C819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00B050"/>
          </a:solidFill>
        </a:ln>
      </dgm:spPr>
    </dgm:pt>
    <dgm:pt modelId="{EDA37EFF-8D43-4E55-9843-031C155B8F4E}" type="pres">
      <dgm:prSet presAssocID="{2A8C3242-1265-4F53-8FED-AACABF046424}" presName="sibTrans" presStyleCnt="0"/>
      <dgm:spPr/>
    </dgm:pt>
    <dgm:pt modelId="{84E3B2E0-731E-4838-8554-5FF8533BDA47}" type="pres">
      <dgm:prSet presAssocID="{90EEB7FB-AA76-401A-A67C-90AF10B0B3D4}" presName="composite" presStyleCnt="0"/>
      <dgm:spPr/>
    </dgm:pt>
    <dgm:pt modelId="{6CE34140-784A-41D0-A0D8-24463F33F3FD}" type="pres">
      <dgm:prSet presAssocID="{90EEB7FB-AA76-401A-A67C-90AF10B0B3D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49EF9-D040-443E-91FA-24B08F9292FB}" type="pres">
      <dgm:prSet presAssocID="{90EEB7FB-AA76-401A-A67C-90AF10B0B3D4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09986D6D-6E21-4669-A148-BE51D0A2CCF4}" type="presOf" srcId="{342CD742-EABB-46D9-80E9-D9B1C15270AC}" destId="{2A5CFA6D-2493-4E82-8665-CDF7DEA26C2D}" srcOrd="0" destOrd="0" presId="urn:microsoft.com/office/officeart/2008/layout/PictureStrips"/>
    <dgm:cxn modelId="{F1162585-A636-4D91-94F6-BE5C45AF6062}" type="presOf" srcId="{84464505-8779-427F-9F20-4488CBC9450B}" destId="{ED7BC4B8-FED0-4E7F-91AB-92016FE228FF}" srcOrd="0" destOrd="0" presId="urn:microsoft.com/office/officeart/2008/layout/PictureStrips"/>
    <dgm:cxn modelId="{C97EC8B7-2091-4150-9745-6B52D1628CC2}" srcId="{84464505-8779-427F-9F20-4488CBC9450B}" destId="{90EEB7FB-AA76-401A-A67C-90AF10B0B3D4}" srcOrd="3" destOrd="0" parTransId="{518A3CD2-A8AA-4D87-BB23-CA524BB00762}" sibTransId="{1065D6BF-CDF8-41BF-B6C5-383DBCF52126}"/>
    <dgm:cxn modelId="{281BE2C3-3EA0-4E76-8964-106FFD892EF9}" srcId="{84464505-8779-427F-9F20-4488CBC9450B}" destId="{342CD742-EABB-46D9-80E9-D9B1C15270AC}" srcOrd="0" destOrd="0" parTransId="{7F7843E0-E9FF-4482-8125-E19F0A7D9964}" sibTransId="{633ACCF5-E68F-4603-B6A9-334900B3D66E}"/>
    <dgm:cxn modelId="{9D69E087-F45A-46A5-BA9D-7C1405B123F4}" type="presOf" srcId="{9263D596-699E-4885-A701-99B511B6E739}" destId="{1C241B2E-319A-4294-B92B-C2BCE9A949A1}" srcOrd="0" destOrd="0" presId="urn:microsoft.com/office/officeart/2008/layout/PictureStrips"/>
    <dgm:cxn modelId="{306C389D-1E8D-409B-B9FD-4E37744694C2}" srcId="{84464505-8779-427F-9F20-4488CBC9450B}" destId="{9263D596-699E-4885-A701-99B511B6E739}" srcOrd="1" destOrd="0" parTransId="{4C611FEE-BD0C-43F8-8DC6-093A9B2ECBF4}" sibTransId="{3A1ED093-BDAA-4626-A732-817E6FA9448A}"/>
    <dgm:cxn modelId="{87FBE68C-7F54-4D3E-944B-B94E82B9E6BB}" srcId="{84464505-8779-427F-9F20-4488CBC9450B}" destId="{F31D68E6-5AC8-433E-ADC9-42D84891C819}" srcOrd="2" destOrd="0" parTransId="{58DA1F82-D6BA-4B9A-ADC0-2E5F9F0E8302}" sibTransId="{2A8C3242-1265-4F53-8FED-AACABF046424}"/>
    <dgm:cxn modelId="{1035153A-28B5-4A98-ACEB-B3F4D78891E9}" type="presOf" srcId="{F31D68E6-5AC8-433E-ADC9-42D84891C819}" destId="{29154FF6-C0E0-4048-8458-1C57D485BCEE}" srcOrd="0" destOrd="0" presId="urn:microsoft.com/office/officeart/2008/layout/PictureStrips"/>
    <dgm:cxn modelId="{F588C47F-CF61-417C-A768-AEA0BECD4849}" type="presOf" srcId="{90EEB7FB-AA76-401A-A67C-90AF10B0B3D4}" destId="{6CE34140-784A-41D0-A0D8-24463F33F3FD}" srcOrd="0" destOrd="0" presId="urn:microsoft.com/office/officeart/2008/layout/PictureStrips"/>
    <dgm:cxn modelId="{DCDE907C-25CC-4AF6-B205-1AE4C6100B4C}" type="presParOf" srcId="{ED7BC4B8-FED0-4E7F-91AB-92016FE228FF}" destId="{CE1ADD7C-A474-42B0-AEEE-55FE8DA6EB6E}" srcOrd="0" destOrd="0" presId="urn:microsoft.com/office/officeart/2008/layout/PictureStrips"/>
    <dgm:cxn modelId="{6C50600D-79F4-427A-BA67-E0CF3C0A5A07}" type="presParOf" srcId="{CE1ADD7C-A474-42B0-AEEE-55FE8DA6EB6E}" destId="{2A5CFA6D-2493-4E82-8665-CDF7DEA26C2D}" srcOrd="0" destOrd="0" presId="urn:microsoft.com/office/officeart/2008/layout/PictureStrips"/>
    <dgm:cxn modelId="{4E4C6D99-0FD4-4605-916B-167B1CC3DE96}" type="presParOf" srcId="{CE1ADD7C-A474-42B0-AEEE-55FE8DA6EB6E}" destId="{9CFDF2F8-5284-4AEE-8CB6-363478590DD3}" srcOrd="1" destOrd="0" presId="urn:microsoft.com/office/officeart/2008/layout/PictureStrips"/>
    <dgm:cxn modelId="{2FB4BCC5-9EED-4D07-8592-DF6F520F401A}" type="presParOf" srcId="{ED7BC4B8-FED0-4E7F-91AB-92016FE228FF}" destId="{B687C4CD-1DF3-4AE2-98A0-F12369661BF9}" srcOrd="1" destOrd="0" presId="urn:microsoft.com/office/officeart/2008/layout/PictureStrips"/>
    <dgm:cxn modelId="{7A7B191A-AA1E-4BD9-A3FC-AB1F4EB41788}" type="presParOf" srcId="{ED7BC4B8-FED0-4E7F-91AB-92016FE228FF}" destId="{733380EE-D457-4ECC-8979-C0BBAD69D55F}" srcOrd="2" destOrd="0" presId="urn:microsoft.com/office/officeart/2008/layout/PictureStrips"/>
    <dgm:cxn modelId="{947167F4-2824-44AE-9297-D727ECC6030E}" type="presParOf" srcId="{733380EE-D457-4ECC-8979-C0BBAD69D55F}" destId="{1C241B2E-319A-4294-B92B-C2BCE9A949A1}" srcOrd="0" destOrd="0" presId="urn:microsoft.com/office/officeart/2008/layout/PictureStrips"/>
    <dgm:cxn modelId="{494077D4-E1F7-431E-9C22-09877BD9E744}" type="presParOf" srcId="{733380EE-D457-4ECC-8979-C0BBAD69D55F}" destId="{E2720085-6AC9-4BE9-8FF0-107E31984CDA}" srcOrd="1" destOrd="0" presId="urn:microsoft.com/office/officeart/2008/layout/PictureStrips"/>
    <dgm:cxn modelId="{A91DF04A-DE7D-4DEC-BAF2-AE8AC5509768}" type="presParOf" srcId="{ED7BC4B8-FED0-4E7F-91AB-92016FE228FF}" destId="{31E8C62E-77A4-4A09-93CC-4F5658550043}" srcOrd="3" destOrd="0" presId="urn:microsoft.com/office/officeart/2008/layout/PictureStrips"/>
    <dgm:cxn modelId="{3F570F7E-5E1C-4CA5-98F3-5C2DDCDC48A6}" type="presParOf" srcId="{ED7BC4B8-FED0-4E7F-91AB-92016FE228FF}" destId="{B80AC8F7-91E0-4514-BCB4-228E23451151}" srcOrd="4" destOrd="0" presId="urn:microsoft.com/office/officeart/2008/layout/PictureStrips"/>
    <dgm:cxn modelId="{28D3673B-E238-4405-8B22-952C01894403}" type="presParOf" srcId="{B80AC8F7-91E0-4514-BCB4-228E23451151}" destId="{29154FF6-C0E0-4048-8458-1C57D485BCEE}" srcOrd="0" destOrd="0" presId="urn:microsoft.com/office/officeart/2008/layout/PictureStrips"/>
    <dgm:cxn modelId="{368C2F20-6179-4B6C-8707-A3D4BBB8F7AC}" type="presParOf" srcId="{B80AC8F7-91E0-4514-BCB4-228E23451151}" destId="{3563D1D1-E2C1-45A9-B72E-45449C8CC923}" srcOrd="1" destOrd="0" presId="urn:microsoft.com/office/officeart/2008/layout/PictureStrips"/>
    <dgm:cxn modelId="{07006173-BB93-46C8-9CAC-D4F716BC49B0}" type="presParOf" srcId="{ED7BC4B8-FED0-4E7F-91AB-92016FE228FF}" destId="{EDA37EFF-8D43-4E55-9843-031C155B8F4E}" srcOrd="5" destOrd="0" presId="urn:microsoft.com/office/officeart/2008/layout/PictureStrips"/>
    <dgm:cxn modelId="{C007C1BB-27F0-473C-BE79-51A130BAB311}" type="presParOf" srcId="{ED7BC4B8-FED0-4E7F-91AB-92016FE228FF}" destId="{84E3B2E0-731E-4838-8554-5FF8533BDA47}" srcOrd="6" destOrd="0" presId="urn:microsoft.com/office/officeart/2008/layout/PictureStrips"/>
    <dgm:cxn modelId="{4D3381B5-A35B-4050-B56D-D1C1809711BB}" type="presParOf" srcId="{84E3B2E0-731E-4838-8554-5FF8533BDA47}" destId="{6CE34140-784A-41D0-A0D8-24463F33F3FD}" srcOrd="0" destOrd="0" presId="urn:microsoft.com/office/officeart/2008/layout/PictureStrips"/>
    <dgm:cxn modelId="{D2B02C28-96AA-4042-97EB-BA7AAFD94CD3}" type="presParOf" srcId="{84E3B2E0-731E-4838-8554-5FF8533BDA47}" destId="{18A49EF9-D040-443E-91FA-24B08F9292F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0FE1A1-EA37-4EDD-A10F-A0BDCB2E0D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A1626-1BDD-4A69-91EC-B7F69D238033}">
      <dgm:prSet phldrT="[Текст]"/>
      <dgm:spPr/>
      <dgm:t>
        <a:bodyPr/>
        <a:lstStyle/>
        <a:p>
          <a:r>
            <a:rPr lang="ru-RU" b="0" i="1" dirty="0" smtClean="0"/>
            <a:t>Самостоятельность</a:t>
          </a:r>
          <a:endParaRPr lang="ru-RU" dirty="0"/>
        </a:p>
      </dgm:t>
    </dgm:pt>
    <dgm:pt modelId="{7A0E4FD0-6ED5-42A7-B9CF-17C1BFCA8C44}" type="parTrans" cxnId="{189479C4-319A-462B-B91E-E9F0840CC681}">
      <dgm:prSet/>
      <dgm:spPr/>
      <dgm:t>
        <a:bodyPr/>
        <a:lstStyle/>
        <a:p>
          <a:endParaRPr lang="ru-RU"/>
        </a:p>
      </dgm:t>
    </dgm:pt>
    <dgm:pt modelId="{6AB9D0C1-B3BA-4656-B8CF-2872C436784A}" type="sibTrans" cxnId="{189479C4-319A-462B-B91E-E9F0840CC681}">
      <dgm:prSet/>
      <dgm:spPr/>
      <dgm:t>
        <a:bodyPr/>
        <a:lstStyle/>
        <a:p>
          <a:endParaRPr lang="ru-RU"/>
        </a:p>
      </dgm:t>
    </dgm:pt>
    <dgm:pt modelId="{05268D40-6C5A-4AE3-8848-D4519725625D}">
      <dgm:prSet phldrT="[Текст]"/>
      <dgm:spPr/>
      <dgm:t>
        <a:bodyPr/>
        <a:lstStyle/>
        <a:p>
          <a:r>
            <a:rPr lang="ru-RU" b="0" i="0" dirty="0" smtClean="0"/>
            <a:t>Игра -- единственная сфера жизни, в которой ребенок сам определяет цели и средства</a:t>
          </a:r>
          <a:endParaRPr lang="ru-RU" dirty="0"/>
        </a:p>
      </dgm:t>
    </dgm:pt>
    <dgm:pt modelId="{13EB326C-0107-41BD-8BC6-BC1320992780}" type="parTrans" cxnId="{B1D67863-0973-45E7-8407-69D139ADDA0F}">
      <dgm:prSet/>
      <dgm:spPr/>
      <dgm:t>
        <a:bodyPr/>
        <a:lstStyle/>
        <a:p>
          <a:endParaRPr lang="ru-RU"/>
        </a:p>
      </dgm:t>
    </dgm:pt>
    <dgm:pt modelId="{6C6B4C28-3AD2-4B64-B888-A807DC54E413}" type="sibTrans" cxnId="{B1D67863-0973-45E7-8407-69D139ADDA0F}">
      <dgm:prSet/>
      <dgm:spPr/>
      <dgm:t>
        <a:bodyPr/>
        <a:lstStyle/>
        <a:p>
          <a:endParaRPr lang="ru-RU"/>
        </a:p>
      </dgm:t>
    </dgm:pt>
    <dgm:pt modelId="{4ACE9D46-58A8-43D5-ABAD-D71CB415B6B9}">
      <dgm:prSet phldrT="[Текст]"/>
      <dgm:spPr/>
      <dgm:t>
        <a:bodyPr/>
        <a:lstStyle/>
        <a:p>
          <a:r>
            <a:rPr lang="ru-RU" b="0" i="1" dirty="0" smtClean="0"/>
            <a:t>Творчество</a:t>
          </a:r>
          <a:endParaRPr lang="ru-RU" dirty="0"/>
        </a:p>
      </dgm:t>
    </dgm:pt>
    <dgm:pt modelId="{81BFC57F-8798-425D-A701-BCF05C0BE201}" type="parTrans" cxnId="{F45B2F67-A61D-4EB2-A58E-9D1DDDA9DCEA}">
      <dgm:prSet/>
      <dgm:spPr/>
      <dgm:t>
        <a:bodyPr/>
        <a:lstStyle/>
        <a:p>
          <a:endParaRPr lang="ru-RU"/>
        </a:p>
      </dgm:t>
    </dgm:pt>
    <dgm:pt modelId="{8B09857B-45C3-4164-B65F-FA3F6888124A}" type="sibTrans" cxnId="{F45B2F67-A61D-4EB2-A58E-9D1DDDA9DCEA}">
      <dgm:prSet/>
      <dgm:spPr/>
      <dgm:t>
        <a:bodyPr/>
        <a:lstStyle/>
        <a:p>
          <a:endParaRPr lang="ru-RU"/>
        </a:p>
      </dgm:t>
    </dgm:pt>
    <dgm:pt modelId="{33D5B72E-D156-4DEA-9FDB-C69E45E823B1}">
      <dgm:prSet phldrT="[Текст]"/>
      <dgm:spPr/>
      <dgm:t>
        <a:bodyPr/>
        <a:lstStyle/>
        <a:p>
          <a:r>
            <a:rPr lang="ru-RU" b="0" i="0" dirty="0" smtClean="0"/>
            <a:t>Игра предоставляет возможность творить в различных областях жизни - в области межличностных отношений , в управлении и исполнительском творчеств</a:t>
          </a:r>
          <a:endParaRPr lang="ru-RU" dirty="0"/>
        </a:p>
      </dgm:t>
    </dgm:pt>
    <dgm:pt modelId="{8199ACE0-3C24-45D9-ACDC-10991C4DBEAE}" type="parTrans" cxnId="{51F13270-DEAE-4D71-AD02-13C6D9303F83}">
      <dgm:prSet/>
      <dgm:spPr/>
      <dgm:t>
        <a:bodyPr/>
        <a:lstStyle/>
        <a:p>
          <a:endParaRPr lang="ru-RU"/>
        </a:p>
      </dgm:t>
    </dgm:pt>
    <dgm:pt modelId="{8B588D27-96B5-4096-8312-B957AE688853}" type="sibTrans" cxnId="{51F13270-DEAE-4D71-AD02-13C6D9303F83}">
      <dgm:prSet/>
      <dgm:spPr/>
      <dgm:t>
        <a:bodyPr/>
        <a:lstStyle/>
        <a:p>
          <a:endParaRPr lang="ru-RU"/>
        </a:p>
      </dgm:t>
    </dgm:pt>
    <dgm:pt modelId="{D290943F-3CAB-4D86-BC39-AED7B016DF6E}" type="pres">
      <dgm:prSet presAssocID="{880FE1A1-EA37-4EDD-A10F-A0BDCB2E0D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8C804-A2F1-4682-8E37-C60DAE9D55EA}" type="pres">
      <dgm:prSet presAssocID="{EBBA1626-1BDD-4A69-91EC-B7F69D238033}" presName="composite" presStyleCnt="0"/>
      <dgm:spPr/>
    </dgm:pt>
    <dgm:pt modelId="{BCEDBCFE-205A-41C8-9BAF-BE7489A30AE0}" type="pres">
      <dgm:prSet presAssocID="{EBBA1626-1BDD-4A69-91EC-B7F69D238033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F9D5-0946-43DD-96AD-D575BAB6E375}" type="pres">
      <dgm:prSet presAssocID="{EBBA1626-1BDD-4A69-91EC-B7F69D238033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B200D861-7CE0-473D-8381-ECE6F870976C}" type="pres">
      <dgm:prSet presAssocID="{6AB9D0C1-B3BA-4656-B8CF-2872C436784A}" presName="sibTrans" presStyleCnt="0"/>
      <dgm:spPr/>
    </dgm:pt>
    <dgm:pt modelId="{C950F129-35A9-4DE4-9AE9-46DCC5C60FD8}" type="pres">
      <dgm:prSet presAssocID="{4ACE9D46-58A8-43D5-ABAD-D71CB415B6B9}" presName="composite" presStyleCnt="0"/>
      <dgm:spPr/>
    </dgm:pt>
    <dgm:pt modelId="{20ABB8D8-70DC-46DE-9382-25687593070E}" type="pres">
      <dgm:prSet presAssocID="{4ACE9D46-58A8-43D5-ABAD-D71CB415B6B9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A37B7-319A-41F7-8249-678500822AFF}" type="pres">
      <dgm:prSet presAssocID="{4ACE9D46-58A8-43D5-ABAD-D71CB415B6B9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A4361EAC-87CC-4C80-9D90-084A94CE7EB4}" type="presOf" srcId="{33D5B72E-D156-4DEA-9FDB-C69E45E823B1}" destId="{20ABB8D8-70DC-46DE-9382-25687593070E}" srcOrd="0" destOrd="1" presId="urn:microsoft.com/office/officeart/2008/layout/PictureStrips"/>
    <dgm:cxn modelId="{B07DCECF-B954-461D-A15F-9D32D63E7172}" type="presOf" srcId="{880FE1A1-EA37-4EDD-A10F-A0BDCB2E0DD0}" destId="{D290943F-3CAB-4D86-BC39-AED7B016DF6E}" srcOrd="0" destOrd="0" presId="urn:microsoft.com/office/officeart/2008/layout/PictureStrips"/>
    <dgm:cxn modelId="{189479C4-319A-462B-B91E-E9F0840CC681}" srcId="{880FE1A1-EA37-4EDD-A10F-A0BDCB2E0DD0}" destId="{EBBA1626-1BDD-4A69-91EC-B7F69D238033}" srcOrd="0" destOrd="0" parTransId="{7A0E4FD0-6ED5-42A7-B9CF-17C1BFCA8C44}" sibTransId="{6AB9D0C1-B3BA-4656-B8CF-2872C436784A}"/>
    <dgm:cxn modelId="{B1D67863-0973-45E7-8407-69D139ADDA0F}" srcId="{EBBA1626-1BDD-4A69-91EC-B7F69D238033}" destId="{05268D40-6C5A-4AE3-8848-D4519725625D}" srcOrd="0" destOrd="0" parTransId="{13EB326C-0107-41BD-8BC6-BC1320992780}" sibTransId="{6C6B4C28-3AD2-4B64-B888-A807DC54E413}"/>
    <dgm:cxn modelId="{F45B2F67-A61D-4EB2-A58E-9D1DDDA9DCEA}" srcId="{880FE1A1-EA37-4EDD-A10F-A0BDCB2E0DD0}" destId="{4ACE9D46-58A8-43D5-ABAD-D71CB415B6B9}" srcOrd="1" destOrd="0" parTransId="{81BFC57F-8798-425D-A701-BCF05C0BE201}" sibTransId="{8B09857B-45C3-4164-B65F-FA3F6888124A}"/>
    <dgm:cxn modelId="{622954C8-D157-4A71-8194-0A9F1958F2A8}" type="presOf" srcId="{EBBA1626-1BDD-4A69-91EC-B7F69D238033}" destId="{BCEDBCFE-205A-41C8-9BAF-BE7489A30AE0}" srcOrd="0" destOrd="0" presId="urn:microsoft.com/office/officeart/2008/layout/PictureStrips"/>
    <dgm:cxn modelId="{51F13270-DEAE-4D71-AD02-13C6D9303F83}" srcId="{4ACE9D46-58A8-43D5-ABAD-D71CB415B6B9}" destId="{33D5B72E-D156-4DEA-9FDB-C69E45E823B1}" srcOrd="0" destOrd="0" parTransId="{8199ACE0-3C24-45D9-ACDC-10991C4DBEAE}" sibTransId="{8B588D27-96B5-4096-8312-B957AE688853}"/>
    <dgm:cxn modelId="{192C5927-D3E2-4B6E-B1DF-9C0495F5C968}" type="presOf" srcId="{4ACE9D46-58A8-43D5-ABAD-D71CB415B6B9}" destId="{20ABB8D8-70DC-46DE-9382-25687593070E}" srcOrd="0" destOrd="0" presId="urn:microsoft.com/office/officeart/2008/layout/PictureStrips"/>
    <dgm:cxn modelId="{DB892355-4E1D-49E6-AE46-E0D9ED0EDD66}" type="presOf" srcId="{05268D40-6C5A-4AE3-8848-D4519725625D}" destId="{BCEDBCFE-205A-41C8-9BAF-BE7489A30AE0}" srcOrd="0" destOrd="1" presId="urn:microsoft.com/office/officeart/2008/layout/PictureStrips"/>
    <dgm:cxn modelId="{0EC08BEF-0299-4933-B577-D71183E38BE4}" type="presParOf" srcId="{D290943F-3CAB-4D86-BC39-AED7B016DF6E}" destId="{FCB8C804-A2F1-4682-8E37-C60DAE9D55EA}" srcOrd="0" destOrd="0" presId="urn:microsoft.com/office/officeart/2008/layout/PictureStrips"/>
    <dgm:cxn modelId="{6D82B7CE-F9C4-4AEF-84BA-DC269B720FA4}" type="presParOf" srcId="{FCB8C804-A2F1-4682-8E37-C60DAE9D55EA}" destId="{BCEDBCFE-205A-41C8-9BAF-BE7489A30AE0}" srcOrd="0" destOrd="0" presId="urn:microsoft.com/office/officeart/2008/layout/PictureStrips"/>
    <dgm:cxn modelId="{C2B5FD8F-3119-4FD5-93C6-112E2844C562}" type="presParOf" srcId="{FCB8C804-A2F1-4682-8E37-C60DAE9D55EA}" destId="{870BF9D5-0946-43DD-96AD-D575BAB6E375}" srcOrd="1" destOrd="0" presId="urn:microsoft.com/office/officeart/2008/layout/PictureStrips"/>
    <dgm:cxn modelId="{74CD78A0-4883-4EB6-B269-D08855E678F1}" type="presParOf" srcId="{D290943F-3CAB-4D86-BC39-AED7B016DF6E}" destId="{B200D861-7CE0-473D-8381-ECE6F870976C}" srcOrd="1" destOrd="0" presId="urn:microsoft.com/office/officeart/2008/layout/PictureStrips"/>
    <dgm:cxn modelId="{2FB902F7-8B5C-4E8D-93DF-E927970801B2}" type="presParOf" srcId="{D290943F-3CAB-4D86-BC39-AED7B016DF6E}" destId="{C950F129-35A9-4DE4-9AE9-46DCC5C60FD8}" srcOrd="2" destOrd="0" presId="urn:microsoft.com/office/officeart/2008/layout/PictureStrips"/>
    <dgm:cxn modelId="{7B4E0114-D230-43D7-981D-0C69B0049947}" type="presParOf" srcId="{C950F129-35A9-4DE4-9AE9-46DCC5C60FD8}" destId="{20ABB8D8-70DC-46DE-9382-25687593070E}" srcOrd="0" destOrd="0" presId="urn:microsoft.com/office/officeart/2008/layout/PictureStrips"/>
    <dgm:cxn modelId="{0DAE73DC-1538-45CC-A98A-438079A47658}" type="presParOf" srcId="{C950F129-35A9-4DE4-9AE9-46DCC5C60FD8}" destId="{383A37B7-319A-41F7-8249-678500822AF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4BAC70-E2E1-4D68-BEAB-557D15544A0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B8848-5464-43A6-B48D-2C793D1C165C}">
      <dgm:prSet phldrT="[Текст]"/>
      <dgm:spPr/>
      <dgm:t>
        <a:bodyPr/>
        <a:lstStyle/>
        <a:p>
          <a:r>
            <a:rPr lang="ru-RU" dirty="0" smtClean="0"/>
            <a:t>Опираться на достижения предыдущего возраста</a:t>
          </a:r>
          <a:endParaRPr lang="ru-RU" dirty="0"/>
        </a:p>
      </dgm:t>
    </dgm:pt>
    <dgm:pt modelId="{8DBF478A-D225-4DDE-96CA-755298189E65}" type="parTrans" cxnId="{AE2485F6-2DDA-45A6-89A8-69E0423E0EC5}">
      <dgm:prSet/>
      <dgm:spPr/>
      <dgm:t>
        <a:bodyPr/>
        <a:lstStyle/>
        <a:p>
          <a:endParaRPr lang="ru-RU"/>
        </a:p>
      </dgm:t>
    </dgm:pt>
    <dgm:pt modelId="{FF5DD0F1-42B7-4D87-AE0D-27011B5B9CBE}" type="sibTrans" cxnId="{AE2485F6-2DDA-45A6-89A8-69E0423E0EC5}">
      <dgm:prSet/>
      <dgm:spPr/>
      <dgm:t>
        <a:bodyPr/>
        <a:lstStyle/>
        <a:p>
          <a:endParaRPr lang="ru-RU"/>
        </a:p>
      </dgm:t>
    </dgm:pt>
    <dgm:pt modelId="{90FA50C7-F985-49B7-BF35-0A8C54ADDAB0}">
      <dgm:prSet phldrT="[Текст]"/>
      <dgm:spPr/>
      <dgm:t>
        <a:bodyPr/>
        <a:lstStyle/>
        <a:p>
          <a:r>
            <a:rPr lang="ru-RU" dirty="0" smtClean="0"/>
            <a:t>Стремиться мобилизовать потенциальные возможности конкретного возраста</a:t>
          </a:r>
          <a:endParaRPr lang="ru-RU" dirty="0"/>
        </a:p>
      </dgm:t>
    </dgm:pt>
    <dgm:pt modelId="{FDBF0E7E-D161-47A7-B117-0BA824971F66}" type="parTrans" cxnId="{9B876F9F-2617-4C29-AFA2-841C195DE250}">
      <dgm:prSet/>
      <dgm:spPr/>
      <dgm:t>
        <a:bodyPr/>
        <a:lstStyle/>
        <a:p>
          <a:endParaRPr lang="ru-RU"/>
        </a:p>
      </dgm:t>
    </dgm:pt>
    <dgm:pt modelId="{01989C15-0270-4504-A5B3-31496C76B747}" type="sibTrans" cxnId="{9B876F9F-2617-4C29-AFA2-841C195DE250}">
      <dgm:prSet/>
      <dgm:spPr/>
      <dgm:t>
        <a:bodyPr/>
        <a:lstStyle/>
        <a:p>
          <a:endParaRPr lang="ru-RU"/>
        </a:p>
      </dgm:t>
    </dgm:pt>
    <dgm:pt modelId="{99AB4AA8-D0ED-43DD-96F8-0806AE035998}">
      <dgm:prSet phldrT="[Текст]"/>
      <dgm:spPr/>
      <dgm:t>
        <a:bodyPr/>
        <a:lstStyle/>
        <a:p>
          <a:r>
            <a:rPr lang="ru-RU" dirty="0" smtClean="0"/>
            <a:t>Подготовить почву для последующего уровня физической подготовленности учащихся</a:t>
          </a:r>
          <a:endParaRPr lang="ru-RU" dirty="0"/>
        </a:p>
      </dgm:t>
    </dgm:pt>
    <dgm:pt modelId="{6BF9A442-392E-4C92-A387-A27E468B0370}" type="parTrans" cxnId="{769B8AE6-67FE-4599-9B50-BD24C5ACF60B}">
      <dgm:prSet/>
      <dgm:spPr/>
      <dgm:t>
        <a:bodyPr/>
        <a:lstStyle/>
        <a:p>
          <a:endParaRPr lang="ru-RU"/>
        </a:p>
      </dgm:t>
    </dgm:pt>
    <dgm:pt modelId="{776D3AEB-C22C-415C-93CD-82220A2B05F2}" type="sibTrans" cxnId="{769B8AE6-67FE-4599-9B50-BD24C5ACF60B}">
      <dgm:prSet/>
      <dgm:spPr/>
      <dgm:t>
        <a:bodyPr/>
        <a:lstStyle/>
        <a:p>
          <a:endParaRPr lang="ru-RU"/>
        </a:p>
      </dgm:t>
    </dgm:pt>
    <dgm:pt modelId="{69545208-D161-4AB7-8FE4-633BCAEE33CA}">
      <dgm:prSet phldrT="[Текст]"/>
      <dgm:spPr/>
      <dgm:t>
        <a:bodyPr/>
        <a:lstStyle/>
        <a:p>
          <a:r>
            <a:rPr lang="ru-RU" dirty="0" smtClean="0"/>
            <a:t>Ориентироваться на зону ближайшего развития мотивов к учебной деятельности</a:t>
          </a:r>
          <a:endParaRPr lang="ru-RU" dirty="0"/>
        </a:p>
      </dgm:t>
    </dgm:pt>
    <dgm:pt modelId="{8E423328-F6D1-4CBD-A9E6-83609C692720}" type="parTrans" cxnId="{E486E6DE-4794-4CD0-A866-B452B55A9391}">
      <dgm:prSet/>
      <dgm:spPr/>
      <dgm:t>
        <a:bodyPr/>
        <a:lstStyle/>
        <a:p>
          <a:endParaRPr lang="ru-RU"/>
        </a:p>
      </dgm:t>
    </dgm:pt>
    <dgm:pt modelId="{B8A9E7D8-57EF-4C62-9C37-A46CCF18427C}" type="sibTrans" cxnId="{E486E6DE-4794-4CD0-A866-B452B55A9391}">
      <dgm:prSet/>
      <dgm:spPr/>
      <dgm:t>
        <a:bodyPr/>
        <a:lstStyle/>
        <a:p>
          <a:endParaRPr lang="ru-RU"/>
        </a:p>
      </dgm:t>
    </dgm:pt>
    <dgm:pt modelId="{D2E7C1A2-6A5D-4961-BCFD-792DC6918126}">
      <dgm:prSet phldrT="[Текст]"/>
      <dgm:spPr/>
      <dgm:t>
        <a:bodyPr/>
        <a:lstStyle/>
        <a:p>
          <a:r>
            <a:rPr lang="ru-RU" dirty="0" smtClean="0"/>
            <a:t>Главное, уважение к личности ребёнка, не убить интерес к работе, стремиться развивать его</a:t>
          </a:r>
          <a:endParaRPr lang="ru-RU" dirty="0"/>
        </a:p>
      </dgm:t>
    </dgm:pt>
    <dgm:pt modelId="{08C30944-199E-4F24-88E8-A5DA97F317FE}" type="parTrans" cxnId="{F804BFB0-C4CD-48AE-A27C-B3DF17168538}">
      <dgm:prSet/>
      <dgm:spPr/>
      <dgm:t>
        <a:bodyPr/>
        <a:lstStyle/>
        <a:p>
          <a:endParaRPr lang="ru-RU"/>
        </a:p>
      </dgm:t>
    </dgm:pt>
    <dgm:pt modelId="{AEE6DC7D-785F-4C42-9054-20E5E6EC8F11}" type="sibTrans" cxnId="{F804BFB0-C4CD-48AE-A27C-B3DF17168538}">
      <dgm:prSet/>
      <dgm:spPr/>
      <dgm:t>
        <a:bodyPr/>
        <a:lstStyle/>
        <a:p>
          <a:endParaRPr lang="ru-RU"/>
        </a:p>
      </dgm:t>
    </dgm:pt>
    <dgm:pt modelId="{1FAB57F0-1CEB-4AD6-B8BE-2FC21C07F69D}" type="pres">
      <dgm:prSet presAssocID="{404BAC70-E2E1-4D68-BEAB-557D15544A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E640F-DD5C-457C-A159-501E0EA05398}" type="pres">
      <dgm:prSet presAssocID="{9ABB8848-5464-43A6-B48D-2C793D1C165C}" presName="composite" presStyleCnt="0"/>
      <dgm:spPr/>
    </dgm:pt>
    <dgm:pt modelId="{CEA43F87-3573-4C51-B2AB-D0AA7D12C6C0}" type="pres">
      <dgm:prSet presAssocID="{9ABB8848-5464-43A6-B48D-2C793D1C165C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84D93-CBAF-4B37-9A91-50A661F0BA24}" type="pres">
      <dgm:prSet presAssocID="{9ABB8848-5464-43A6-B48D-2C793D1C165C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7FE6DDB-2FAE-4AA8-A6C0-F9F52BE2264C}" type="pres">
      <dgm:prSet presAssocID="{FF5DD0F1-42B7-4D87-AE0D-27011B5B9CBE}" presName="sibTrans" presStyleCnt="0"/>
      <dgm:spPr/>
    </dgm:pt>
    <dgm:pt modelId="{4333747D-3D5D-4CF5-AF0B-68F141E43A54}" type="pres">
      <dgm:prSet presAssocID="{90FA50C7-F985-49B7-BF35-0A8C54ADDAB0}" presName="composite" presStyleCnt="0"/>
      <dgm:spPr/>
    </dgm:pt>
    <dgm:pt modelId="{4C4868E9-319F-47CE-806F-6745DFF64049}" type="pres">
      <dgm:prSet presAssocID="{90FA50C7-F985-49B7-BF35-0A8C54ADDAB0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5C3E7-B40C-4D7D-9117-2D7698188EDC}" type="pres">
      <dgm:prSet presAssocID="{90FA50C7-F985-49B7-BF35-0A8C54ADDAB0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D38A537-65BE-42C6-9215-C173C1398647}" type="pres">
      <dgm:prSet presAssocID="{01989C15-0270-4504-A5B3-31496C76B747}" presName="sibTrans" presStyleCnt="0"/>
      <dgm:spPr/>
    </dgm:pt>
    <dgm:pt modelId="{78C049E5-4F12-45B6-BE3D-743DDC863F0E}" type="pres">
      <dgm:prSet presAssocID="{99AB4AA8-D0ED-43DD-96F8-0806AE035998}" presName="composite" presStyleCnt="0"/>
      <dgm:spPr/>
    </dgm:pt>
    <dgm:pt modelId="{4828C637-7A3B-456B-9315-8FE21D37D905}" type="pres">
      <dgm:prSet presAssocID="{99AB4AA8-D0ED-43DD-96F8-0806AE03599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5705F-034E-4196-87AE-CEBC4DB69931}" type="pres">
      <dgm:prSet presAssocID="{99AB4AA8-D0ED-43DD-96F8-0806AE035998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563C6CF5-57BB-481F-AB94-FE251935BE6A}" type="pres">
      <dgm:prSet presAssocID="{776D3AEB-C22C-415C-93CD-82220A2B05F2}" presName="sibTrans" presStyleCnt="0"/>
      <dgm:spPr/>
    </dgm:pt>
    <dgm:pt modelId="{5B876492-BDA7-43AC-B814-2446721DC932}" type="pres">
      <dgm:prSet presAssocID="{69545208-D161-4AB7-8FE4-633BCAEE33CA}" presName="composite" presStyleCnt="0"/>
      <dgm:spPr/>
    </dgm:pt>
    <dgm:pt modelId="{C81C3546-6F53-457F-80F1-35EFAB359357}" type="pres">
      <dgm:prSet presAssocID="{69545208-D161-4AB7-8FE4-633BCAEE33CA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9DD65-FC60-474B-B8D0-485613C96C29}" type="pres">
      <dgm:prSet presAssocID="{69545208-D161-4AB7-8FE4-633BCAEE33CA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8887718D-A4D3-45A8-BB1C-248D44CB64D1}" type="pres">
      <dgm:prSet presAssocID="{B8A9E7D8-57EF-4C62-9C37-A46CCF18427C}" presName="sibTrans" presStyleCnt="0"/>
      <dgm:spPr/>
    </dgm:pt>
    <dgm:pt modelId="{4AD4D546-8CF1-4179-BC88-9ED22600A619}" type="pres">
      <dgm:prSet presAssocID="{D2E7C1A2-6A5D-4961-BCFD-792DC6918126}" presName="composite" presStyleCnt="0"/>
      <dgm:spPr/>
    </dgm:pt>
    <dgm:pt modelId="{4FDD5709-5276-476F-A088-0CA72C62677A}" type="pres">
      <dgm:prSet presAssocID="{D2E7C1A2-6A5D-4961-BCFD-792DC6918126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84A14-3457-41A3-B16A-611B4438140A}" type="pres">
      <dgm:prSet presAssocID="{D2E7C1A2-6A5D-4961-BCFD-792DC6918126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AE2485F6-2DDA-45A6-89A8-69E0423E0EC5}" srcId="{404BAC70-E2E1-4D68-BEAB-557D15544A01}" destId="{9ABB8848-5464-43A6-B48D-2C793D1C165C}" srcOrd="0" destOrd="0" parTransId="{8DBF478A-D225-4DDE-96CA-755298189E65}" sibTransId="{FF5DD0F1-42B7-4D87-AE0D-27011B5B9CBE}"/>
    <dgm:cxn modelId="{7B75631C-7749-4E4D-AF88-B74F20DD112D}" type="presOf" srcId="{404BAC70-E2E1-4D68-BEAB-557D15544A01}" destId="{1FAB57F0-1CEB-4AD6-B8BE-2FC21C07F69D}" srcOrd="0" destOrd="0" presId="urn:microsoft.com/office/officeart/2008/layout/PictureStrips"/>
    <dgm:cxn modelId="{A5F7F331-4365-4780-9B3E-8D379CFC14CC}" type="presOf" srcId="{90FA50C7-F985-49B7-BF35-0A8C54ADDAB0}" destId="{4C4868E9-319F-47CE-806F-6745DFF64049}" srcOrd="0" destOrd="0" presId="urn:microsoft.com/office/officeart/2008/layout/PictureStrips"/>
    <dgm:cxn modelId="{74E55DC6-3D41-47DD-9881-465AFBE9190A}" type="presOf" srcId="{99AB4AA8-D0ED-43DD-96F8-0806AE035998}" destId="{4828C637-7A3B-456B-9315-8FE21D37D905}" srcOrd="0" destOrd="0" presId="urn:microsoft.com/office/officeart/2008/layout/PictureStrips"/>
    <dgm:cxn modelId="{E486E6DE-4794-4CD0-A866-B452B55A9391}" srcId="{404BAC70-E2E1-4D68-BEAB-557D15544A01}" destId="{69545208-D161-4AB7-8FE4-633BCAEE33CA}" srcOrd="3" destOrd="0" parTransId="{8E423328-F6D1-4CBD-A9E6-83609C692720}" sibTransId="{B8A9E7D8-57EF-4C62-9C37-A46CCF18427C}"/>
    <dgm:cxn modelId="{90F42C87-99CE-47D4-96D7-2E823CE313ED}" type="presOf" srcId="{69545208-D161-4AB7-8FE4-633BCAEE33CA}" destId="{C81C3546-6F53-457F-80F1-35EFAB359357}" srcOrd="0" destOrd="0" presId="urn:microsoft.com/office/officeart/2008/layout/PictureStrips"/>
    <dgm:cxn modelId="{769B8AE6-67FE-4599-9B50-BD24C5ACF60B}" srcId="{404BAC70-E2E1-4D68-BEAB-557D15544A01}" destId="{99AB4AA8-D0ED-43DD-96F8-0806AE035998}" srcOrd="2" destOrd="0" parTransId="{6BF9A442-392E-4C92-A387-A27E468B0370}" sibTransId="{776D3AEB-C22C-415C-93CD-82220A2B05F2}"/>
    <dgm:cxn modelId="{F804BFB0-C4CD-48AE-A27C-B3DF17168538}" srcId="{404BAC70-E2E1-4D68-BEAB-557D15544A01}" destId="{D2E7C1A2-6A5D-4961-BCFD-792DC6918126}" srcOrd="4" destOrd="0" parTransId="{08C30944-199E-4F24-88E8-A5DA97F317FE}" sibTransId="{AEE6DC7D-785F-4C42-9054-20E5E6EC8F11}"/>
    <dgm:cxn modelId="{002019E0-2ED2-4C53-BD8D-97D33107B547}" type="presOf" srcId="{9ABB8848-5464-43A6-B48D-2C793D1C165C}" destId="{CEA43F87-3573-4C51-B2AB-D0AA7D12C6C0}" srcOrd="0" destOrd="0" presId="urn:microsoft.com/office/officeart/2008/layout/PictureStrips"/>
    <dgm:cxn modelId="{AEB30BB8-CD96-44A1-BACD-217E18CD6A35}" type="presOf" srcId="{D2E7C1A2-6A5D-4961-BCFD-792DC6918126}" destId="{4FDD5709-5276-476F-A088-0CA72C62677A}" srcOrd="0" destOrd="0" presId="urn:microsoft.com/office/officeart/2008/layout/PictureStrips"/>
    <dgm:cxn modelId="{9B876F9F-2617-4C29-AFA2-841C195DE250}" srcId="{404BAC70-E2E1-4D68-BEAB-557D15544A01}" destId="{90FA50C7-F985-49B7-BF35-0A8C54ADDAB0}" srcOrd="1" destOrd="0" parTransId="{FDBF0E7E-D161-47A7-B117-0BA824971F66}" sibTransId="{01989C15-0270-4504-A5B3-31496C76B747}"/>
    <dgm:cxn modelId="{874EAFFA-2837-4F5D-8865-4068ABD270CC}" type="presParOf" srcId="{1FAB57F0-1CEB-4AD6-B8BE-2FC21C07F69D}" destId="{4A2E640F-DD5C-457C-A159-501E0EA05398}" srcOrd="0" destOrd="0" presId="urn:microsoft.com/office/officeart/2008/layout/PictureStrips"/>
    <dgm:cxn modelId="{389C729C-6F64-42F4-AB7C-D90B8674D09F}" type="presParOf" srcId="{4A2E640F-DD5C-457C-A159-501E0EA05398}" destId="{CEA43F87-3573-4C51-B2AB-D0AA7D12C6C0}" srcOrd="0" destOrd="0" presId="urn:microsoft.com/office/officeart/2008/layout/PictureStrips"/>
    <dgm:cxn modelId="{F21728BF-38DB-41E0-AF55-EB7507482740}" type="presParOf" srcId="{4A2E640F-DD5C-457C-A159-501E0EA05398}" destId="{65484D93-CBAF-4B37-9A91-50A661F0BA24}" srcOrd="1" destOrd="0" presId="urn:microsoft.com/office/officeart/2008/layout/PictureStrips"/>
    <dgm:cxn modelId="{84C1C83E-5F09-442B-8F72-2BDE90A67122}" type="presParOf" srcId="{1FAB57F0-1CEB-4AD6-B8BE-2FC21C07F69D}" destId="{97FE6DDB-2FAE-4AA8-A6C0-F9F52BE2264C}" srcOrd="1" destOrd="0" presId="urn:microsoft.com/office/officeart/2008/layout/PictureStrips"/>
    <dgm:cxn modelId="{69ADFB37-1954-4BB8-AC8D-6544589BF061}" type="presParOf" srcId="{1FAB57F0-1CEB-4AD6-B8BE-2FC21C07F69D}" destId="{4333747D-3D5D-4CF5-AF0B-68F141E43A54}" srcOrd="2" destOrd="0" presId="urn:microsoft.com/office/officeart/2008/layout/PictureStrips"/>
    <dgm:cxn modelId="{64191480-718E-410F-95A4-287D82293F57}" type="presParOf" srcId="{4333747D-3D5D-4CF5-AF0B-68F141E43A54}" destId="{4C4868E9-319F-47CE-806F-6745DFF64049}" srcOrd="0" destOrd="0" presId="urn:microsoft.com/office/officeart/2008/layout/PictureStrips"/>
    <dgm:cxn modelId="{9DE90ADE-8256-4590-A18D-F5C6956CBA7C}" type="presParOf" srcId="{4333747D-3D5D-4CF5-AF0B-68F141E43A54}" destId="{E8C5C3E7-B40C-4D7D-9117-2D7698188EDC}" srcOrd="1" destOrd="0" presId="urn:microsoft.com/office/officeart/2008/layout/PictureStrips"/>
    <dgm:cxn modelId="{4263864F-B1E7-4AB2-AE5E-EBD27CB3A790}" type="presParOf" srcId="{1FAB57F0-1CEB-4AD6-B8BE-2FC21C07F69D}" destId="{9D38A537-65BE-42C6-9215-C173C1398647}" srcOrd="3" destOrd="0" presId="urn:microsoft.com/office/officeart/2008/layout/PictureStrips"/>
    <dgm:cxn modelId="{8594E4FF-697E-4336-9CC2-A610E1E9AF18}" type="presParOf" srcId="{1FAB57F0-1CEB-4AD6-B8BE-2FC21C07F69D}" destId="{78C049E5-4F12-45B6-BE3D-743DDC863F0E}" srcOrd="4" destOrd="0" presId="urn:microsoft.com/office/officeart/2008/layout/PictureStrips"/>
    <dgm:cxn modelId="{1D3C21EF-2E1E-4EE9-AE45-CF593BF113B1}" type="presParOf" srcId="{78C049E5-4F12-45B6-BE3D-743DDC863F0E}" destId="{4828C637-7A3B-456B-9315-8FE21D37D905}" srcOrd="0" destOrd="0" presId="urn:microsoft.com/office/officeart/2008/layout/PictureStrips"/>
    <dgm:cxn modelId="{23AE6133-6B09-414B-A969-DB5044F8188B}" type="presParOf" srcId="{78C049E5-4F12-45B6-BE3D-743DDC863F0E}" destId="{29F5705F-034E-4196-87AE-CEBC4DB69931}" srcOrd="1" destOrd="0" presId="urn:microsoft.com/office/officeart/2008/layout/PictureStrips"/>
    <dgm:cxn modelId="{73281654-F6DB-468C-9C68-F3E3AD4D789A}" type="presParOf" srcId="{1FAB57F0-1CEB-4AD6-B8BE-2FC21C07F69D}" destId="{563C6CF5-57BB-481F-AB94-FE251935BE6A}" srcOrd="5" destOrd="0" presId="urn:microsoft.com/office/officeart/2008/layout/PictureStrips"/>
    <dgm:cxn modelId="{FEFD348E-5A4D-4E24-A7E4-4477EA82417F}" type="presParOf" srcId="{1FAB57F0-1CEB-4AD6-B8BE-2FC21C07F69D}" destId="{5B876492-BDA7-43AC-B814-2446721DC932}" srcOrd="6" destOrd="0" presId="urn:microsoft.com/office/officeart/2008/layout/PictureStrips"/>
    <dgm:cxn modelId="{65D51825-CE5B-4187-9724-48E47A8BB77B}" type="presParOf" srcId="{5B876492-BDA7-43AC-B814-2446721DC932}" destId="{C81C3546-6F53-457F-80F1-35EFAB359357}" srcOrd="0" destOrd="0" presId="urn:microsoft.com/office/officeart/2008/layout/PictureStrips"/>
    <dgm:cxn modelId="{176607D0-41F0-447C-8A7E-DD3FCF1D8ED2}" type="presParOf" srcId="{5B876492-BDA7-43AC-B814-2446721DC932}" destId="{6C49DD65-FC60-474B-B8D0-485613C96C29}" srcOrd="1" destOrd="0" presId="urn:microsoft.com/office/officeart/2008/layout/PictureStrips"/>
    <dgm:cxn modelId="{84775C5B-428A-4E3A-B2C6-3BBF22904B23}" type="presParOf" srcId="{1FAB57F0-1CEB-4AD6-B8BE-2FC21C07F69D}" destId="{8887718D-A4D3-45A8-BB1C-248D44CB64D1}" srcOrd="7" destOrd="0" presId="urn:microsoft.com/office/officeart/2008/layout/PictureStrips"/>
    <dgm:cxn modelId="{A35D7E66-AC5F-4CEF-AFCA-EE4C15CEFF82}" type="presParOf" srcId="{1FAB57F0-1CEB-4AD6-B8BE-2FC21C07F69D}" destId="{4AD4D546-8CF1-4179-BC88-9ED22600A619}" srcOrd="8" destOrd="0" presId="urn:microsoft.com/office/officeart/2008/layout/PictureStrips"/>
    <dgm:cxn modelId="{0281685F-66C4-4086-8BDC-9F94114D0F95}" type="presParOf" srcId="{4AD4D546-8CF1-4179-BC88-9ED22600A619}" destId="{4FDD5709-5276-476F-A088-0CA72C62677A}" srcOrd="0" destOrd="0" presId="urn:microsoft.com/office/officeart/2008/layout/PictureStrips"/>
    <dgm:cxn modelId="{CDC69C0F-BE5F-4751-BA4A-12F95C4A87C4}" type="presParOf" srcId="{4AD4D546-8CF1-4179-BC88-9ED22600A619}" destId="{A1084A14-3457-41A3-B16A-611B4438140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80824-168F-4210-A8B2-221D8A9C1F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A23D21-2C33-4A5D-90DF-894FFBAB023A}">
      <dgm:prSet phldrT="[Текст]"/>
      <dgm:spPr/>
      <dgm:t>
        <a:bodyPr/>
        <a:lstStyle/>
        <a:p>
          <a:r>
            <a:rPr lang="ru-RU" i="1" dirty="0" smtClean="0"/>
            <a:t>Игра должна давать новые понятия</a:t>
          </a:r>
          <a:endParaRPr lang="ru-RU" i="1" dirty="0"/>
        </a:p>
      </dgm:t>
    </dgm:pt>
    <dgm:pt modelId="{E2718F4D-2B9E-48AA-96D6-03B61C053318}" type="parTrans" cxnId="{D887078F-CF97-42D2-B804-8578826AD5AA}">
      <dgm:prSet/>
      <dgm:spPr/>
      <dgm:t>
        <a:bodyPr/>
        <a:lstStyle/>
        <a:p>
          <a:endParaRPr lang="ru-RU"/>
        </a:p>
      </dgm:t>
    </dgm:pt>
    <dgm:pt modelId="{76C101D3-D63F-412F-8B0A-5842D27E74F0}" type="sibTrans" cxnId="{D887078F-CF97-42D2-B804-8578826AD5AA}">
      <dgm:prSet/>
      <dgm:spPr/>
      <dgm:t>
        <a:bodyPr/>
        <a:lstStyle/>
        <a:p>
          <a:endParaRPr lang="ru-RU"/>
        </a:p>
      </dgm:t>
    </dgm:pt>
    <dgm:pt modelId="{D864DFF1-1626-4A3C-9188-2BCB7D80707A}">
      <dgm:prSet phldrT="[Текст]"/>
      <dgm:spPr/>
      <dgm:t>
        <a:bodyPr/>
        <a:lstStyle/>
        <a:p>
          <a:r>
            <a:rPr lang="ru-RU" i="1" dirty="0" smtClean="0"/>
            <a:t>В игре должны развиваться способности правильно оценивать пространственные и временные отношения , быстро реагировать на часто меняющуюся обстановку</a:t>
          </a:r>
          <a:endParaRPr lang="ru-RU" i="1" dirty="0"/>
        </a:p>
      </dgm:t>
    </dgm:pt>
    <dgm:pt modelId="{278B58A6-FBD2-4191-8BA8-B4458E3A888F}" type="parTrans" cxnId="{FDDFB700-C544-4EDC-8DB4-DD8D49207B61}">
      <dgm:prSet/>
      <dgm:spPr/>
      <dgm:t>
        <a:bodyPr/>
        <a:lstStyle/>
        <a:p>
          <a:endParaRPr lang="ru-RU"/>
        </a:p>
      </dgm:t>
    </dgm:pt>
    <dgm:pt modelId="{133985F9-8AE5-47F0-BDFB-79CFC94AA858}" type="sibTrans" cxnId="{FDDFB700-C544-4EDC-8DB4-DD8D49207B61}">
      <dgm:prSet/>
      <dgm:spPr/>
      <dgm:t>
        <a:bodyPr/>
        <a:lstStyle/>
        <a:p>
          <a:endParaRPr lang="ru-RU"/>
        </a:p>
      </dgm:t>
    </dgm:pt>
    <dgm:pt modelId="{23FAFC1C-727C-49CA-91DF-94A708BC54A5}">
      <dgm:prSet phldrT="[Текст]"/>
      <dgm:spPr/>
      <dgm:t>
        <a:bodyPr/>
        <a:lstStyle/>
        <a:p>
          <a:r>
            <a:rPr lang="ru-RU" i="1" dirty="0" smtClean="0"/>
            <a:t>Дидактическое и двигательное содержание игры должно соответствовать особенностям программного материала</a:t>
          </a:r>
          <a:endParaRPr lang="ru-RU" i="1" dirty="0"/>
        </a:p>
      </dgm:t>
    </dgm:pt>
    <dgm:pt modelId="{BD8CDF51-EE3C-4114-A6FD-702B7E25F93E}" type="parTrans" cxnId="{D30C8FF4-8BAD-4A34-8F83-F592A9B83225}">
      <dgm:prSet/>
      <dgm:spPr/>
      <dgm:t>
        <a:bodyPr/>
        <a:lstStyle/>
        <a:p>
          <a:endParaRPr lang="ru-RU"/>
        </a:p>
      </dgm:t>
    </dgm:pt>
    <dgm:pt modelId="{7ACAEB09-9589-4491-94FD-D77B1DA31774}" type="sibTrans" cxnId="{D30C8FF4-8BAD-4A34-8F83-F592A9B83225}">
      <dgm:prSet/>
      <dgm:spPr/>
      <dgm:t>
        <a:bodyPr/>
        <a:lstStyle/>
        <a:p>
          <a:endParaRPr lang="ru-RU"/>
        </a:p>
      </dgm:t>
    </dgm:pt>
    <dgm:pt modelId="{B02604FC-F03C-4AA8-94FB-36E0BF6E0C01}">
      <dgm:prSet phldrT="[Текст]"/>
      <dgm:spPr/>
      <dgm:t>
        <a:bodyPr/>
        <a:lstStyle/>
        <a:p>
          <a:r>
            <a:rPr lang="ru-RU" i="1" dirty="0" smtClean="0"/>
            <a:t>Степень сложности игры должна соответствовать усвоенным умениям и навыкам</a:t>
          </a:r>
          <a:endParaRPr lang="ru-RU" i="1" dirty="0"/>
        </a:p>
      </dgm:t>
    </dgm:pt>
    <dgm:pt modelId="{09430CC2-8F0A-42A6-A546-C1F6C93151C5}" type="parTrans" cxnId="{7B35B888-6D49-4D7E-89C1-5BCF2F25DBC7}">
      <dgm:prSet/>
      <dgm:spPr/>
      <dgm:t>
        <a:bodyPr/>
        <a:lstStyle/>
        <a:p>
          <a:endParaRPr lang="ru-RU"/>
        </a:p>
      </dgm:t>
    </dgm:pt>
    <dgm:pt modelId="{BDDD09A5-608C-4B16-B517-542837EA4663}" type="sibTrans" cxnId="{7B35B888-6D49-4D7E-89C1-5BCF2F25DBC7}">
      <dgm:prSet/>
      <dgm:spPr/>
      <dgm:t>
        <a:bodyPr/>
        <a:lstStyle/>
        <a:p>
          <a:endParaRPr lang="ru-RU"/>
        </a:p>
      </dgm:t>
    </dgm:pt>
    <dgm:pt modelId="{BCFD7E61-7316-4131-BBF4-533C70000FC7}" type="pres">
      <dgm:prSet presAssocID="{93080824-168F-4210-A8B2-221D8A9C1F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9CA33-3AB1-45D2-AA47-42AF1AF375F0}" type="pres">
      <dgm:prSet presAssocID="{5DA23D21-2C33-4A5D-90DF-894FFBAB023A}" presName="composite" presStyleCnt="0"/>
      <dgm:spPr/>
    </dgm:pt>
    <dgm:pt modelId="{431E3C05-0ED2-4820-9B97-A97F6CA9B84C}" type="pres">
      <dgm:prSet presAssocID="{5DA23D21-2C33-4A5D-90DF-894FFBAB023A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4C4F2-5613-4F4F-B8FA-EA6D63B19500}" type="pres">
      <dgm:prSet presAssocID="{5DA23D21-2C33-4A5D-90DF-894FFBAB023A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D0AFA2EE-8040-48B3-9D05-3638E588B8EB}" type="pres">
      <dgm:prSet presAssocID="{76C101D3-D63F-412F-8B0A-5842D27E74F0}" presName="sibTrans" presStyleCnt="0"/>
      <dgm:spPr/>
    </dgm:pt>
    <dgm:pt modelId="{6B36F5D4-7C89-437C-86EC-B19F655ADE59}" type="pres">
      <dgm:prSet presAssocID="{D864DFF1-1626-4A3C-9188-2BCB7D80707A}" presName="composite" presStyleCnt="0"/>
      <dgm:spPr/>
    </dgm:pt>
    <dgm:pt modelId="{5BF95347-BBFE-4388-AF27-02623A4242B5}" type="pres">
      <dgm:prSet presAssocID="{D864DFF1-1626-4A3C-9188-2BCB7D80707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CB635-5CA2-433F-897C-753093CCBEF3}" type="pres">
      <dgm:prSet presAssocID="{D864DFF1-1626-4A3C-9188-2BCB7D80707A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0C50B624-3C28-4349-A08D-403836F8EFBE}" type="pres">
      <dgm:prSet presAssocID="{133985F9-8AE5-47F0-BDFB-79CFC94AA858}" presName="sibTrans" presStyleCnt="0"/>
      <dgm:spPr/>
    </dgm:pt>
    <dgm:pt modelId="{7EFA4C6B-E435-4810-91DA-83349F58839F}" type="pres">
      <dgm:prSet presAssocID="{23FAFC1C-727C-49CA-91DF-94A708BC54A5}" presName="composite" presStyleCnt="0"/>
      <dgm:spPr/>
    </dgm:pt>
    <dgm:pt modelId="{313773BD-136B-42D8-BFB7-154E4F3BF79C}" type="pres">
      <dgm:prSet presAssocID="{23FAFC1C-727C-49CA-91DF-94A708BC54A5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00AD9-BDDF-476B-B975-65325D3F7A14}" type="pres">
      <dgm:prSet presAssocID="{23FAFC1C-727C-49CA-91DF-94A708BC54A5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76200">
          <a:noFill/>
        </a:ln>
      </dgm:spPr>
      <dgm:t>
        <a:bodyPr/>
        <a:lstStyle/>
        <a:p>
          <a:endParaRPr lang="ru-RU"/>
        </a:p>
      </dgm:t>
    </dgm:pt>
    <dgm:pt modelId="{9AD82F68-D519-4530-8C04-AB436345E4E4}" type="pres">
      <dgm:prSet presAssocID="{7ACAEB09-9589-4491-94FD-D77B1DA31774}" presName="sibTrans" presStyleCnt="0"/>
      <dgm:spPr/>
    </dgm:pt>
    <dgm:pt modelId="{AA189D7C-2A5B-4770-9642-7E38DFDE85BD}" type="pres">
      <dgm:prSet presAssocID="{B02604FC-F03C-4AA8-94FB-36E0BF6E0C01}" presName="composite" presStyleCnt="0"/>
      <dgm:spPr/>
    </dgm:pt>
    <dgm:pt modelId="{FC2D23B9-2AD2-40AC-9BC8-B0CCD6BB68A1}" type="pres">
      <dgm:prSet presAssocID="{B02604FC-F03C-4AA8-94FB-36E0BF6E0C01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705F6-0A7C-44F8-8955-FB426D2B4319}" type="pres">
      <dgm:prSet presAssocID="{B02604FC-F03C-4AA8-94FB-36E0BF6E0C01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7B35B888-6D49-4D7E-89C1-5BCF2F25DBC7}" srcId="{93080824-168F-4210-A8B2-221D8A9C1F32}" destId="{B02604FC-F03C-4AA8-94FB-36E0BF6E0C01}" srcOrd="3" destOrd="0" parTransId="{09430CC2-8F0A-42A6-A546-C1F6C93151C5}" sibTransId="{BDDD09A5-608C-4B16-B517-542837EA4663}"/>
    <dgm:cxn modelId="{FDDFB700-C544-4EDC-8DB4-DD8D49207B61}" srcId="{93080824-168F-4210-A8B2-221D8A9C1F32}" destId="{D864DFF1-1626-4A3C-9188-2BCB7D80707A}" srcOrd="1" destOrd="0" parTransId="{278B58A6-FBD2-4191-8BA8-B4458E3A888F}" sibTransId="{133985F9-8AE5-47F0-BDFB-79CFC94AA858}"/>
    <dgm:cxn modelId="{F00A55F0-690F-4C03-83AC-394CA284A230}" type="presOf" srcId="{93080824-168F-4210-A8B2-221D8A9C1F32}" destId="{BCFD7E61-7316-4131-BBF4-533C70000FC7}" srcOrd="0" destOrd="0" presId="urn:microsoft.com/office/officeart/2008/layout/PictureStrips"/>
    <dgm:cxn modelId="{F2532541-8D26-4C0A-9F04-9D8A8140BA4F}" type="presOf" srcId="{D864DFF1-1626-4A3C-9188-2BCB7D80707A}" destId="{5BF95347-BBFE-4388-AF27-02623A4242B5}" srcOrd="0" destOrd="0" presId="urn:microsoft.com/office/officeart/2008/layout/PictureStrips"/>
    <dgm:cxn modelId="{D887078F-CF97-42D2-B804-8578826AD5AA}" srcId="{93080824-168F-4210-A8B2-221D8A9C1F32}" destId="{5DA23D21-2C33-4A5D-90DF-894FFBAB023A}" srcOrd="0" destOrd="0" parTransId="{E2718F4D-2B9E-48AA-96D6-03B61C053318}" sibTransId="{76C101D3-D63F-412F-8B0A-5842D27E74F0}"/>
    <dgm:cxn modelId="{D30C8FF4-8BAD-4A34-8F83-F592A9B83225}" srcId="{93080824-168F-4210-A8B2-221D8A9C1F32}" destId="{23FAFC1C-727C-49CA-91DF-94A708BC54A5}" srcOrd="2" destOrd="0" parTransId="{BD8CDF51-EE3C-4114-A6FD-702B7E25F93E}" sibTransId="{7ACAEB09-9589-4491-94FD-D77B1DA31774}"/>
    <dgm:cxn modelId="{1600E712-F8C3-4B38-8981-A58579645422}" type="presOf" srcId="{B02604FC-F03C-4AA8-94FB-36E0BF6E0C01}" destId="{FC2D23B9-2AD2-40AC-9BC8-B0CCD6BB68A1}" srcOrd="0" destOrd="0" presId="urn:microsoft.com/office/officeart/2008/layout/PictureStrips"/>
    <dgm:cxn modelId="{1E111EFE-DD43-4F84-9765-DDE694BEDC74}" type="presOf" srcId="{23FAFC1C-727C-49CA-91DF-94A708BC54A5}" destId="{313773BD-136B-42D8-BFB7-154E4F3BF79C}" srcOrd="0" destOrd="0" presId="urn:microsoft.com/office/officeart/2008/layout/PictureStrips"/>
    <dgm:cxn modelId="{E1435FBC-98ED-41CD-8AC9-9ED440EE4146}" type="presOf" srcId="{5DA23D21-2C33-4A5D-90DF-894FFBAB023A}" destId="{431E3C05-0ED2-4820-9B97-A97F6CA9B84C}" srcOrd="0" destOrd="0" presId="urn:microsoft.com/office/officeart/2008/layout/PictureStrips"/>
    <dgm:cxn modelId="{5A17525C-8851-4EF0-B26A-D50A3C011B43}" type="presParOf" srcId="{BCFD7E61-7316-4131-BBF4-533C70000FC7}" destId="{3C79CA33-3AB1-45D2-AA47-42AF1AF375F0}" srcOrd="0" destOrd="0" presId="urn:microsoft.com/office/officeart/2008/layout/PictureStrips"/>
    <dgm:cxn modelId="{9B7298AB-D8CE-4E7B-B4F3-CAD04315C2EF}" type="presParOf" srcId="{3C79CA33-3AB1-45D2-AA47-42AF1AF375F0}" destId="{431E3C05-0ED2-4820-9B97-A97F6CA9B84C}" srcOrd="0" destOrd="0" presId="urn:microsoft.com/office/officeart/2008/layout/PictureStrips"/>
    <dgm:cxn modelId="{AFAFFC48-585C-4691-8235-BBB7DC8F8678}" type="presParOf" srcId="{3C79CA33-3AB1-45D2-AA47-42AF1AF375F0}" destId="{6974C4F2-5613-4F4F-B8FA-EA6D63B19500}" srcOrd="1" destOrd="0" presId="urn:microsoft.com/office/officeart/2008/layout/PictureStrips"/>
    <dgm:cxn modelId="{94C5455A-FC52-4F2C-8A88-C92F48727105}" type="presParOf" srcId="{BCFD7E61-7316-4131-BBF4-533C70000FC7}" destId="{D0AFA2EE-8040-48B3-9D05-3638E588B8EB}" srcOrd="1" destOrd="0" presId="urn:microsoft.com/office/officeart/2008/layout/PictureStrips"/>
    <dgm:cxn modelId="{0255DDA0-B8D7-4F2D-BC06-E468A51A5108}" type="presParOf" srcId="{BCFD7E61-7316-4131-BBF4-533C70000FC7}" destId="{6B36F5D4-7C89-437C-86EC-B19F655ADE59}" srcOrd="2" destOrd="0" presId="urn:microsoft.com/office/officeart/2008/layout/PictureStrips"/>
    <dgm:cxn modelId="{7D0DFFCA-71A2-4DE4-8631-EA4F063B759E}" type="presParOf" srcId="{6B36F5D4-7C89-437C-86EC-B19F655ADE59}" destId="{5BF95347-BBFE-4388-AF27-02623A4242B5}" srcOrd="0" destOrd="0" presId="urn:microsoft.com/office/officeart/2008/layout/PictureStrips"/>
    <dgm:cxn modelId="{4D34B555-8BA8-4C8F-B873-705B251CAD03}" type="presParOf" srcId="{6B36F5D4-7C89-437C-86EC-B19F655ADE59}" destId="{097CB635-5CA2-433F-897C-753093CCBEF3}" srcOrd="1" destOrd="0" presId="urn:microsoft.com/office/officeart/2008/layout/PictureStrips"/>
    <dgm:cxn modelId="{BBCEFD47-41A4-450C-9F6F-C9A4E9EA10D2}" type="presParOf" srcId="{BCFD7E61-7316-4131-BBF4-533C70000FC7}" destId="{0C50B624-3C28-4349-A08D-403836F8EFBE}" srcOrd="3" destOrd="0" presId="urn:microsoft.com/office/officeart/2008/layout/PictureStrips"/>
    <dgm:cxn modelId="{8DEEA8CB-C194-4CBA-AF2E-663E4008454A}" type="presParOf" srcId="{BCFD7E61-7316-4131-BBF4-533C70000FC7}" destId="{7EFA4C6B-E435-4810-91DA-83349F58839F}" srcOrd="4" destOrd="0" presId="urn:microsoft.com/office/officeart/2008/layout/PictureStrips"/>
    <dgm:cxn modelId="{28349282-4285-4261-B2D4-F0D1911F4E0A}" type="presParOf" srcId="{7EFA4C6B-E435-4810-91DA-83349F58839F}" destId="{313773BD-136B-42D8-BFB7-154E4F3BF79C}" srcOrd="0" destOrd="0" presId="urn:microsoft.com/office/officeart/2008/layout/PictureStrips"/>
    <dgm:cxn modelId="{D65ADA56-05C1-4D29-B805-E14284BC95DF}" type="presParOf" srcId="{7EFA4C6B-E435-4810-91DA-83349F58839F}" destId="{B6700AD9-BDDF-476B-B975-65325D3F7A14}" srcOrd="1" destOrd="0" presId="urn:microsoft.com/office/officeart/2008/layout/PictureStrips"/>
    <dgm:cxn modelId="{8208861E-CC52-4C2A-8D74-EF8BF265EB17}" type="presParOf" srcId="{BCFD7E61-7316-4131-BBF4-533C70000FC7}" destId="{9AD82F68-D519-4530-8C04-AB436345E4E4}" srcOrd="5" destOrd="0" presId="urn:microsoft.com/office/officeart/2008/layout/PictureStrips"/>
    <dgm:cxn modelId="{E49EDA67-C4FD-448E-97A3-97C7A70063FC}" type="presParOf" srcId="{BCFD7E61-7316-4131-BBF4-533C70000FC7}" destId="{AA189D7C-2A5B-4770-9642-7E38DFDE85BD}" srcOrd="6" destOrd="0" presId="urn:microsoft.com/office/officeart/2008/layout/PictureStrips"/>
    <dgm:cxn modelId="{C3EE39C4-254D-49F7-9107-5094F0C5E7D1}" type="presParOf" srcId="{AA189D7C-2A5B-4770-9642-7E38DFDE85BD}" destId="{FC2D23B9-2AD2-40AC-9BC8-B0CCD6BB68A1}" srcOrd="0" destOrd="0" presId="urn:microsoft.com/office/officeart/2008/layout/PictureStrips"/>
    <dgm:cxn modelId="{5946766D-E97F-45B8-8CA1-F465FB634FD6}" type="presParOf" srcId="{AA189D7C-2A5B-4770-9642-7E38DFDE85BD}" destId="{4B1705F6-0A7C-44F8-8955-FB426D2B431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080824-168F-4210-A8B2-221D8A9C1F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A23D21-2C33-4A5D-90DF-894FFBAB023A}">
      <dgm:prSet phldrT="[Текст]"/>
      <dgm:spPr/>
      <dgm:t>
        <a:bodyPr/>
        <a:lstStyle/>
        <a:p>
          <a:r>
            <a:rPr lang="ru-RU" i="1" dirty="0" smtClean="0"/>
            <a:t>Для развития силы</a:t>
          </a:r>
          <a:endParaRPr lang="ru-RU" i="1" dirty="0"/>
        </a:p>
      </dgm:t>
    </dgm:pt>
    <dgm:pt modelId="{E2718F4D-2B9E-48AA-96D6-03B61C053318}" type="parTrans" cxnId="{D887078F-CF97-42D2-B804-8578826AD5AA}">
      <dgm:prSet/>
      <dgm:spPr/>
      <dgm:t>
        <a:bodyPr/>
        <a:lstStyle/>
        <a:p>
          <a:endParaRPr lang="ru-RU"/>
        </a:p>
      </dgm:t>
    </dgm:pt>
    <dgm:pt modelId="{76C101D3-D63F-412F-8B0A-5842D27E74F0}" type="sibTrans" cxnId="{D887078F-CF97-42D2-B804-8578826AD5AA}">
      <dgm:prSet/>
      <dgm:spPr/>
      <dgm:t>
        <a:bodyPr/>
        <a:lstStyle/>
        <a:p>
          <a:endParaRPr lang="ru-RU"/>
        </a:p>
      </dgm:t>
    </dgm:pt>
    <dgm:pt modelId="{D864DFF1-1626-4A3C-9188-2BCB7D80707A}">
      <dgm:prSet phldrT="[Текст]"/>
      <dgm:spPr/>
      <dgm:t>
        <a:bodyPr/>
        <a:lstStyle/>
        <a:p>
          <a:r>
            <a:rPr lang="ru-RU" i="1" dirty="0" smtClean="0"/>
            <a:t>Для развития быстроты </a:t>
          </a:r>
          <a:endParaRPr lang="ru-RU" i="1" dirty="0"/>
        </a:p>
      </dgm:t>
    </dgm:pt>
    <dgm:pt modelId="{278B58A6-FBD2-4191-8BA8-B4458E3A888F}" type="parTrans" cxnId="{FDDFB700-C544-4EDC-8DB4-DD8D49207B61}">
      <dgm:prSet/>
      <dgm:spPr/>
      <dgm:t>
        <a:bodyPr/>
        <a:lstStyle/>
        <a:p>
          <a:endParaRPr lang="ru-RU"/>
        </a:p>
      </dgm:t>
    </dgm:pt>
    <dgm:pt modelId="{133985F9-8AE5-47F0-BDFB-79CFC94AA858}" type="sibTrans" cxnId="{FDDFB700-C544-4EDC-8DB4-DD8D49207B61}">
      <dgm:prSet/>
      <dgm:spPr/>
      <dgm:t>
        <a:bodyPr/>
        <a:lstStyle/>
        <a:p>
          <a:endParaRPr lang="ru-RU"/>
        </a:p>
      </dgm:t>
    </dgm:pt>
    <dgm:pt modelId="{6D2F2E2D-FAA0-4C62-9895-DB224170ABFC}">
      <dgm:prSet phldrT="[Текст]"/>
      <dgm:spPr/>
      <dgm:t>
        <a:bodyPr/>
        <a:lstStyle/>
        <a:p>
          <a:r>
            <a:rPr lang="ru-RU" dirty="0" smtClean="0"/>
            <a:t>Использую  игры, требующие точной координации движений и быстрого согласования своих действий с партнерами по команде, обладания определенной физической сноровкой и тактической изворотливостью, умения своевременно и результативно использовать благоприятные моменты и ситуации.</a:t>
          </a:r>
          <a:endParaRPr lang="ru-RU" dirty="0"/>
        </a:p>
      </dgm:t>
    </dgm:pt>
    <dgm:pt modelId="{10B9DBBF-5C04-4D92-9545-63040A3F46A5}" type="parTrans" cxnId="{0BB15ABA-8E92-4AC9-B32F-2D53D37C545D}">
      <dgm:prSet/>
      <dgm:spPr/>
      <dgm:t>
        <a:bodyPr/>
        <a:lstStyle/>
        <a:p>
          <a:endParaRPr lang="ru-RU"/>
        </a:p>
      </dgm:t>
    </dgm:pt>
    <dgm:pt modelId="{6CB740C2-C155-4D76-BE1C-870F2DAA48F7}" type="sibTrans" cxnId="{0BB15ABA-8E92-4AC9-B32F-2D53D37C545D}">
      <dgm:prSet/>
      <dgm:spPr/>
      <dgm:t>
        <a:bodyPr/>
        <a:lstStyle/>
        <a:p>
          <a:endParaRPr lang="ru-RU"/>
        </a:p>
      </dgm:t>
    </dgm:pt>
    <dgm:pt modelId="{54F09145-7A4F-4924-9F3A-9A9CD0D67AF5}">
      <dgm:prSet phldrT="[Текст]"/>
      <dgm:spPr/>
      <dgm:t>
        <a:bodyPr/>
        <a:lstStyle/>
        <a:p>
          <a:r>
            <a:rPr lang="ru-RU" dirty="0" smtClean="0"/>
            <a:t>Включаю игры, связанные с кратковременными скоростно-силовыми напряжениями, разнообразными формами преодоления мышечного сопротивления — перетягивание, сталкивание, удержание и т. д., с двигательными операциями — бег, прыжки, перемещения, передачи по команде и т. п.</a:t>
          </a:r>
          <a:endParaRPr lang="ru-RU" dirty="0"/>
        </a:p>
      </dgm:t>
    </dgm:pt>
    <dgm:pt modelId="{47FBC425-F2C5-486D-AE78-9B608A1A624F}" type="parTrans" cxnId="{4A332AA1-6356-4D10-8B53-02C3F2261632}">
      <dgm:prSet/>
      <dgm:spPr/>
      <dgm:t>
        <a:bodyPr/>
        <a:lstStyle/>
        <a:p>
          <a:endParaRPr lang="ru-RU"/>
        </a:p>
      </dgm:t>
    </dgm:pt>
    <dgm:pt modelId="{70AC7EB3-3919-4DF5-8C51-E802321A5F9D}" type="sibTrans" cxnId="{4A332AA1-6356-4D10-8B53-02C3F2261632}">
      <dgm:prSet/>
      <dgm:spPr/>
      <dgm:t>
        <a:bodyPr/>
        <a:lstStyle/>
        <a:p>
          <a:endParaRPr lang="ru-RU"/>
        </a:p>
      </dgm:t>
    </dgm:pt>
    <dgm:pt modelId="{CAF3ABF0-9BDB-4CE3-AE90-256B224E054D}">
      <dgm:prSet phldrT="[Текст]"/>
      <dgm:spPr/>
      <dgm:t>
        <a:bodyPr/>
        <a:lstStyle/>
        <a:p>
          <a:r>
            <a:rPr lang="ru-RU" dirty="0" smtClean="0"/>
            <a:t>Подбираю  игры, требующие мгновенных ответных реакций на зрительные, звуковые, тактильные сигналы, упражнения с внезапными остановками, стремительными рывками, бегом на короткие расстояния и другими двигательными действиями, направленными на осознанное и целеустремленное опережение соперника.</a:t>
          </a:r>
          <a:endParaRPr lang="ru-RU" dirty="0"/>
        </a:p>
      </dgm:t>
    </dgm:pt>
    <dgm:pt modelId="{9FF452D3-BE56-4665-B680-4605F092CDA9}" type="parTrans" cxnId="{2D7EB7A4-BD5B-43F0-9047-3C89D6F86F50}">
      <dgm:prSet/>
      <dgm:spPr/>
      <dgm:t>
        <a:bodyPr/>
        <a:lstStyle/>
        <a:p>
          <a:endParaRPr lang="ru-RU"/>
        </a:p>
      </dgm:t>
    </dgm:pt>
    <dgm:pt modelId="{485AA69C-6A5C-45FF-9F99-5434E8C61EBB}" type="sibTrans" cxnId="{2D7EB7A4-BD5B-43F0-9047-3C89D6F86F50}">
      <dgm:prSet/>
      <dgm:spPr/>
      <dgm:t>
        <a:bodyPr/>
        <a:lstStyle/>
        <a:p>
          <a:endParaRPr lang="ru-RU"/>
        </a:p>
      </dgm:t>
    </dgm:pt>
    <dgm:pt modelId="{D17468CF-CB51-4323-87BE-0AC7575FF472}">
      <dgm:prSet phldrT="[Текст]"/>
      <dgm:spPr/>
      <dgm:t>
        <a:bodyPr/>
        <a:lstStyle/>
        <a:p>
          <a:r>
            <a:rPr lang="ru-RU" i="1" dirty="0" smtClean="0"/>
            <a:t>Для развития ловкости </a:t>
          </a:r>
          <a:endParaRPr lang="ru-RU" i="1" dirty="0"/>
        </a:p>
      </dgm:t>
    </dgm:pt>
    <dgm:pt modelId="{02F661F8-6E5A-4859-9D76-6FF336ABFC1D}" type="parTrans" cxnId="{51AF892C-4376-472D-9F4F-D9EB18C91550}">
      <dgm:prSet/>
      <dgm:spPr/>
      <dgm:t>
        <a:bodyPr/>
        <a:lstStyle/>
        <a:p>
          <a:endParaRPr lang="ru-RU"/>
        </a:p>
      </dgm:t>
    </dgm:pt>
    <dgm:pt modelId="{BF5123F6-C981-43E2-A550-CDC9B7FCBCAD}" type="sibTrans" cxnId="{51AF892C-4376-472D-9F4F-D9EB18C91550}">
      <dgm:prSet/>
      <dgm:spPr/>
      <dgm:t>
        <a:bodyPr/>
        <a:lstStyle/>
        <a:p>
          <a:endParaRPr lang="ru-RU"/>
        </a:p>
      </dgm:t>
    </dgm:pt>
    <dgm:pt modelId="{23FAFC1C-727C-49CA-91DF-94A708BC54A5}">
      <dgm:prSet phldrT="[Текст]"/>
      <dgm:spPr/>
      <dgm:t>
        <a:bodyPr/>
        <a:lstStyle/>
        <a:p>
          <a:r>
            <a:rPr lang="ru-RU" i="1" dirty="0" smtClean="0"/>
            <a:t>Для развития выносливости </a:t>
          </a:r>
          <a:endParaRPr lang="ru-RU" i="1" dirty="0"/>
        </a:p>
      </dgm:t>
    </dgm:pt>
    <dgm:pt modelId="{BD8CDF51-EE3C-4114-A6FD-702B7E25F93E}" type="parTrans" cxnId="{D30C8FF4-8BAD-4A34-8F83-F592A9B83225}">
      <dgm:prSet/>
      <dgm:spPr/>
      <dgm:t>
        <a:bodyPr/>
        <a:lstStyle/>
        <a:p>
          <a:endParaRPr lang="ru-RU"/>
        </a:p>
      </dgm:t>
    </dgm:pt>
    <dgm:pt modelId="{7ACAEB09-9589-4491-94FD-D77B1DA31774}" type="sibTrans" cxnId="{D30C8FF4-8BAD-4A34-8F83-F592A9B83225}">
      <dgm:prSet/>
      <dgm:spPr/>
      <dgm:t>
        <a:bodyPr/>
        <a:lstStyle/>
        <a:p>
          <a:endParaRPr lang="ru-RU"/>
        </a:p>
      </dgm:t>
    </dgm:pt>
    <dgm:pt modelId="{C8855827-79B8-469D-AB5C-06A7DF8E5BA6}">
      <dgm:prSet phldrT="[Текст]"/>
      <dgm:spPr/>
      <dgm:t>
        <a:bodyPr/>
        <a:lstStyle/>
        <a:p>
          <a:r>
            <a:rPr lang="ru-RU" dirty="0" smtClean="0"/>
            <a:t>Применяю игры, связанные с заведомо большой затратой сил и энергии, с частыми повторами составных двигательных операций или с продолжительной непрерывной двигательной деятельностью, обусловленной правилами применяемой игры.</a:t>
          </a:r>
          <a:endParaRPr lang="ru-RU" dirty="0"/>
        </a:p>
      </dgm:t>
    </dgm:pt>
    <dgm:pt modelId="{E4B8645E-6D50-4747-BEB3-6DB316DD6928}" type="parTrans" cxnId="{C1E65DA9-9831-4BD0-A79F-6142A57ECACA}">
      <dgm:prSet/>
      <dgm:spPr/>
      <dgm:t>
        <a:bodyPr/>
        <a:lstStyle/>
        <a:p>
          <a:endParaRPr lang="ru-RU"/>
        </a:p>
      </dgm:t>
    </dgm:pt>
    <dgm:pt modelId="{33E4E47F-3E0E-4C17-A8A8-CA1AEDC03609}" type="sibTrans" cxnId="{C1E65DA9-9831-4BD0-A79F-6142A57ECACA}">
      <dgm:prSet/>
      <dgm:spPr/>
      <dgm:t>
        <a:bodyPr/>
        <a:lstStyle/>
        <a:p>
          <a:endParaRPr lang="ru-RU"/>
        </a:p>
      </dgm:t>
    </dgm:pt>
    <dgm:pt modelId="{BCFD7E61-7316-4131-BBF4-533C70000FC7}" type="pres">
      <dgm:prSet presAssocID="{93080824-168F-4210-A8B2-221D8A9C1F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9CA33-3AB1-45D2-AA47-42AF1AF375F0}" type="pres">
      <dgm:prSet presAssocID="{5DA23D21-2C33-4A5D-90DF-894FFBAB023A}" presName="composite" presStyleCnt="0"/>
      <dgm:spPr/>
    </dgm:pt>
    <dgm:pt modelId="{431E3C05-0ED2-4820-9B97-A97F6CA9B84C}" type="pres">
      <dgm:prSet presAssocID="{5DA23D21-2C33-4A5D-90DF-894FFBAB023A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4C4F2-5613-4F4F-B8FA-EA6D63B19500}" type="pres">
      <dgm:prSet presAssocID="{5DA23D21-2C33-4A5D-90DF-894FFBAB023A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B050"/>
          </a:solidFill>
        </a:ln>
      </dgm:spPr>
    </dgm:pt>
    <dgm:pt modelId="{D0AFA2EE-8040-48B3-9D05-3638E588B8EB}" type="pres">
      <dgm:prSet presAssocID="{76C101D3-D63F-412F-8B0A-5842D27E74F0}" presName="sibTrans" presStyleCnt="0"/>
      <dgm:spPr/>
    </dgm:pt>
    <dgm:pt modelId="{6B36F5D4-7C89-437C-86EC-B19F655ADE59}" type="pres">
      <dgm:prSet presAssocID="{D864DFF1-1626-4A3C-9188-2BCB7D80707A}" presName="composite" presStyleCnt="0"/>
      <dgm:spPr/>
    </dgm:pt>
    <dgm:pt modelId="{5BF95347-BBFE-4388-AF27-02623A4242B5}" type="pres">
      <dgm:prSet presAssocID="{D864DFF1-1626-4A3C-9188-2BCB7D80707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CB635-5CA2-433F-897C-753093CCBEF3}" type="pres">
      <dgm:prSet presAssocID="{D864DFF1-1626-4A3C-9188-2BCB7D80707A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B050"/>
          </a:solidFill>
        </a:ln>
      </dgm:spPr>
    </dgm:pt>
    <dgm:pt modelId="{0C50B624-3C28-4349-A08D-403836F8EFBE}" type="pres">
      <dgm:prSet presAssocID="{133985F9-8AE5-47F0-BDFB-79CFC94AA858}" presName="sibTrans" presStyleCnt="0"/>
      <dgm:spPr/>
    </dgm:pt>
    <dgm:pt modelId="{E5BC47D8-7437-477E-8E01-D60413D16748}" type="pres">
      <dgm:prSet presAssocID="{D17468CF-CB51-4323-87BE-0AC7575FF472}" presName="composite" presStyleCnt="0"/>
      <dgm:spPr/>
    </dgm:pt>
    <dgm:pt modelId="{00C20A90-EA36-4BFF-9525-869DA538FD4C}" type="pres">
      <dgm:prSet presAssocID="{D17468CF-CB51-4323-87BE-0AC7575FF47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8D7F8-5BE0-4D63-B308-EC7310024264}" type="pres">
      <dgm:prSet presAssocID="{D17468CF-CB51-4323-87BE-0AC7575FF472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2A0FE0A-6127-4A21-B10C-69DD97449BDA}" type="pres">
      <dgm:prSet presAssocID="{BF5123F6-C981-43E2-A550-CDC9B7FCBCAD}" presName="sibTrans" presStyleCnt="0"/>
      <dgm:spPr/>
    </dgm:pt>
    <dgm:pt modelId="{7EFA4C6B-E435-4810-91DA-83349F58839F}" type="pres">
      <dgm:prSet presAssocID="{23FAFC1C-727C-49CA-91DF-94A708BC54A5}" presName="composite" presStyleCnt="0"/>
      <dgm:spPr/>
    </dgm:pt>
    <dgm:pt modelId="{313773BD-136B-42D8-BFB7-154E4F3BF79C}" type="pres">
      <dgm:prSet presAssocID="{23FAFC1C-727C-49CA-91DF-94A708BC54A5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00AD9-BDDF-476B-B975-65325D3F7A14}" type="pres">
      <dgm:prSet presAssocID="{23FAFC1C-727C-49CA-91DF-94A708BC54A5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C1E65DA9-9831-4BD0-A79F-6142A57ECACA}" srcId="{23FAFC1C-727C-49CA-91DF-94A708BC54A5}" destId="{C8855827-79B8-469D-AB5C-06A7DF8E5BA6}" srcOrd="0" destOrd="0" parTransId="{E4B8645E-6D50-4747-BEB3-6DB316DD6928}" sibTransId="{33E4E47F-3E0E-4C17-A8A8-CA1AEDC03609}"/>
    <dgm:cxn modelId="{344F208B-A028-4C2E-8985-D143A0977B9B}" type="presOf" srcId="{D17468CF-CB51-4323-87BE-0AC7575FF472}" destId="{00C20A90-EA36-4BFF-9525-869DA538FD4C}" srcOrd="0" destOrd="0" presId="urn:microsoft.com/office/officeart/2008/layout/PictureStrips"/>
    <dgm:cxn modelId="{1A4B9A41-67D7-49B7-A8FA-D21141CF626B}" type="presOf" srcId="{6D2F2E2D-FAA0-4C62-9895-DB224170ABFC}" destId="{00C20A90-EA36-4BFF-9525-869DA538FD4C}" srcOrd="0" destOrd="1" presId="urn:microsoft.com/office/officeart/2008/layout/PictureStrips"/>
    <dgm:cxn modelId="{FDDFB700-C544-4EDC-8DB4-DD8D49207B61}" srcId="{93080824-168F-4210-A8B2-221D8A9C1F32}" destId="{D864DFF1-1626-4A3C-9188-2BCB7D80707A}" srcOrd="1" destOrd="0" parTransId="{278B58A6-FBD2-4191-8BA8-B4458E3A888F}" sibTransId="{133985F9-8AE5-47F0-BDFB-79CFC94AA858}"/>
    <dgm:cxn modelId="{A5C8DD59-EFCC-49F3-9B59-21C24ED66AD4}" type="presOf" srcId="{D864DFF1-1626-4A3C-9188-2BCB7D80707A}" destId="{5BF95347-BBFE-4388-AF27-02623A4242B5}" srcOrd="0" destOrd="0" presId="urn:microsoft.com/office/officeart/2008/layout/PictureStrips"/>
    <dgm:cxn modelId="{8FB83711-E1D8-431D-BA7B-89D60C756E90}" type="presOf" srcId="{23FAFC1C-727C-49CA-91DF-94A708BC54A5}" destId="{313773BD-136B-42D8-BFB7-154E4F3BF79C}" srcOrd="0" destOrd="0" presId="urn:microsoft.com/office/officeart/2008/layout/PictureStrips"/>
    <dgm:cxn modelId="{4A332AA1-6356-4D10-8B53-02C3F2261632}" srcId="{5DA23D21-2C33-4A5D-90DF-894FFBAB023A}" destId="{54F09145-7A4F-4924-9F3A-9A9CD0D67AF5}" srcOrd="0" destOrd="0" parTransId="{47FBC425-F2C5-486D-AE78-9B608A1A624F}" sibTransId="{70AC7EB3-3919-4DF5-8C51-E802321A5F9D}"/>
    <dgm:cxn modelId="{D30C8FF4-8BAD-4A34-8F83-F592A9B83225}" srcId="{93080824-168F-4210-A8B2-221D8A9C1F32}" destId="{23FAFC1C-727C-49CA-91DF-94A708BC54A5}" srcOrd="3" destOrd="0" parTransId="{BD8CDF51-EE3C-4114-A6FD-702B7E25F93E}" sibTransId="{7ACAEB09-9589-4491-94FD-D77B1DA31774}"/>
    <dgm:cxn modelId="{69AD4AB8-6C95-4745-8784-66D7FD497E2E}" type="presOf" srcId="{93080824-168F-4210-A8B2-221D8A9C1F32}" destId="{BCFD7E61-7316-4131-BBF4-533C70000FC7}" srcOrd="0" destOrd="0" presId="urn:microsoft.com/office/officeart/2008/layout/PictureStrips"/>
    <dgm:cxn modelId="{0BB15ABA-8E92-4AC9-B32F-2D53D37C545D}" srcId="{D17468CF-CB51-4323-87BE-0AC7575FF472}" destId="{6D2F2E2D-FAA0-4C62-9895-DB224170ABFC}" srcOrd="0" destOrd="0" parTransId="{10B9DBBF-5C04-4D92-9545-63040A3F46A5}" sibTransId="{6CB740C2-C155-4D76-BE1C-870F2DAA48F7}"/>
    <dgm:cxn modelId="{2D7EB7A4-BD5B-43F0-9047-3C89D6F86F50}" srcId="{D864DFF1-1626-4A3C-9188-2BCB7D80707A}" destId="{CAF3ABF0-9BDB-4CE3-AE90-256B224E054D}" srcOrd="0" destOrd="0" parTransId="{9FF452D3-BE56-4665-B680-4605F092CDA9}" sibTransId="{485AA69C-6A5C-45FF-9F99-5434E8C61EBB}"/>
    <dgm:cxn modelId="{BE2BC306-40BE-4D01-A262-168CB904779B}" type="presOf" srcId="{54F09145-7A4F-4924-9F3A-9A9CD0D67AF5}" destId="{431E3C05-0ED2-4820-9B97-A97F6CA9B84C}" srcOrd="0" destOrd="1" presId="urn:microsoft.com/office/officeart/2008/layout/PictureStrips"/>
    <dgm:cxn modelId="{D887078F-CF97-42D2-B804-8578826AD5AA}" srcId="{93080824-168F-4210-A8B2-221D8A9C1F32}" destId="{5DA23D21-2C33-4A5D-90DF-894FFBAB023A}" srcOrd="0" destOrd="0" parTransId="{E2718F4D-2B9E-48AA-96D6-03B61C053318}" sibTransId="{76C101D3-D63F-412F-8B0A-5842D27E74F0}"/>
    <dgm:cxn modelId="{D1B634E9-350D-4DD2-9F5C-45FB1073C7E3}" type="presOf" srcId="{C8855827-79B8-469D-AB5C-06A7DF8E5BA6}" destId="{313773BD-136B-42D8-BFB7-154E4F3BF79C}" srcOrd="0" destOrd="1" presId="urn:microsoft.com/office/officeart/2008/layout/PictureStrips"/>
    <dgm:cxn modelId="{51AF892C-4376-472D-9F4F-D9EB18C91550}" srcId="{93080824-168F-4210-A8B2-221D8A9C1F32}" destId="{D17468CF-CB51-4323-87BE-0AC7575FF472}" srcOrd="2" destOrd="0" parTransId="{02F661F8-6E5A-4859-9D76-6FF336ABFC1D}" sibTransId="{BF5123F6-C981-43E2-A550-CDC9B7FCBCAD}"/>
    <dgm:cxn modelId="{CFF28B53-60E6-49C2-AC0A-CBBF842399A8}" type="presOf" srcId="{5DA23D21-2C33-4A5D-90DF-894FFBAB023A}" destId="{431E3C05-0ED2-4820-9B97-A97F6CA9B84C}" srcOrd="0" destOrd="0" presId="urn:microsoft.com/office/officeart/2008/layout/PictureStrips"/>
    <dgm:cxn modelId="{29A22574-C026-4061-AD1A-9BE4E6BB4231}" type="presOf" srcId="{CAF3ABF0-9BDB-4CE3-AE90-256B224E054D}" destId="{5BF95347-BBFE-4388-AF27-02623A4242B5}" srcOrd="0" destOrd="1" presId="urn:microsoft.com/office/officeart/2008/layout/PictureStrips"/>
    <dgm:cxn modelId="{71CC192F-1176-4DD8-A263-7D0C11AA33BB}" type="presParOf" srcId="{BCFD7E61-7316-4131-BBF4-533C70000FC7}" destId="{3C79CA33-3AB1-45D2-AA47-42AF1AF375F0}" srcOrd="0" destOrd="0" presId="urn:microsoft.com/office/officeart/2008/layout/PictureStrips"/>
    <dgm:cxn modelId="{C9BAFAA6-7EB4-4BEB-94E5-0E72AB4AF80A}" type="presParOf" srcId="{3C79CA33-3AB1-45D2-AA47-42AF1AF375F0}" destId="{431E3C05-0ED2-4820-9B97-A97F6CA9B84C}" srcOrd="0" destOrd="0" presId="urn:microsoft.com/office/officeart/2008/layout/PictureStrips"/>
    <dgm:cxn modelId="{24671DC5-B363-43DC-A2D0-E5B7DD785E5B}" type="presParOf" srcId="{3C79CA33-3AB1-45D2-AA47-42AF1AF375F0}" destId="{6974C4F2-5613-4F4F-B8FA-EA6D63B19500}" srcOrd="1" destOrd="0" presId="urn:microsoft.com/office/officeart/2008/layout/PictureStrips"/>
    <dgm:cxn modelId="{F15BA21C-5D12-4597-BB74-D5275806B257}" type="presParOf" srcId="{BCFD7E61-7316-4131-BBF4-533C70000FC7}" destId="{D0AFA2EE-8040-48B3-9D05-3638E588B8EB}" srcOrd="1" destOrd="0" presId="urn:microsoft.com/office/officeart/2008/layout/PictureStrips"/>
    <dgm:cxn modelId="{695DBC9E-AC3E-420A-BA6E-F636B76FD0D9}" type="presParOf" srcId="{BCFD7E61-7316-4131-BBF4-533C70000FC7}" destId="{6B36F5D4-7C89-437C-86EC-B19F655ADE59}" srcOrd="2" destOrd="0" presId="urn:microsoft.com/office/officeart/2008/layout/PictureStrips"/>
    <dgm:cxn modelId="{52FBA592-C35E-483C-9BB3-962F9EE700E3}" type="presParOf" srcId="{6B36F5D4-7C89-437C-86EC-B19F655ADE59}" destId="{5BF95347-BBFE-4388-AF27-02623A4242B5}" srcOrd="0" destOrd="0" presId="urn:microsoft.com/office/officeart/2008/layout/PictureStrips"/>
    <dgm:cxn modelId="{4A77E4A3-4282-4B43-99BB-1F188EA0DFFF}" type="presParOf" srcId="{6B36F5D4-7C89-437C-86EC-B19F655ADE59}" destId="{097CB635-5CA2-433F-897C-753093CCBEF3}" srcOrd="1" destOrd="0" presId="urn:microsoft.com/office/officeart/2008/layout/PictureStrips"/>
    <dgm:cxn modelId="{2D598A95-47CC-409D-A31E-E3769A2A9785}" type="presParOf" srcId="{BCFD7E61-7316-4131-BBF4-533C70000FC7}" destId="{0C50B624-3C28-4349-A08D-403836F8EFBE}" srcOrd="3" destOrd="0" presId="urn:microsoft.com/office/officeart/2008/layout/PictureStrips"/>
    <dgm:cxn modelId="{88A61F2D-B5C1-4520-B93F-68DA6987C79D}" type="presParOf" srcId="{BCFD7E61-7316-4131-BBF4-533C70000FC7}" destId="{E5BC47D8-7437-477E-8E01-D60413D16748}" srcOrd="4" destOrd="0" presId="urn:microsoft.com/office/officeart/2008/layout/PictureStrips"/>
    <dgm:cxn modelId="{1ACEABD3-A1F1-4E1E-8FCD-D8DB58F58FF6}" type="presParOf" srcId="{E5BC47D8-7437-477E-8E01-D60413D16748}" destId="{00C20A90-EA36-4BFF-9525-869DA538FD4C}" srcOrd="0" destOrd="0" presId="urn:microsoft.com/office/officeart/2008/layout/PictureStrips"/>
    <dgm:cxn modelId="{AE8F3DB7-C75C-4C29-B1B0-74E9CC34FB1C}" type="presParOf" srcId="{E5BC47D8-7437-477E-8E01-D60413D16748}" destId="{BF08D7F8-5BE0-4D63-B308-EC7310024264}" srcOrd="1" destOrd="0" presId="urn:microsoft.com/office/officeart/2008/layout/PictureStrips"/>
    <dgm:cxn modelId="{8151E4D0-0C7D-4440-A595-D1E27A812D44}" type="presParOf" srcId="{BCFD7E61-7316-4131-BBF4-533C70000FC7}" destId="{82A0FE0A-6127-4A21-B10C-69DD97449BDA}" srcOrd="5" destOrd="0" presId="urn:microsoft.com/office/officeart/2008/layout/PictureStrips"/>
    <dgm:cxn modelId="{A48B025D-08D9-429A-9AD4-24A609C75801}" type="presParOf" srcId="{BCFD7E61-7316-4131-BBF4-533C70000FC7}" destId="{7EFA4C6B-E435-4810-91DA-83349F58839F}" srcOrd="6" destOrd="0" presId="urn:microsoft.com/office/officeart/2008/layout/PictureStrips"/>
    <dgm:cxn modelId="{80430B4A-1A62-44D3-9B0C-02E77F3B719F}" type="presParOf" srcId="{7EFA4C6B-E435-4810-91DA-83349F58839F}" destId="{313773BD-136B-42D8-BFB7-154E4F3BF79C}" srcOrd="0" destOrd="0" presId="urn:microsoft.com/office/officeart/2008/layout/PictureStrips"/>
    <dgm:cxn modelId="{F4729716-B29C-4BE3-9BB8-358F93633BD7}" type="presParOf" srcId="{7EFA4C6B-E435-4810-91DA-83349F58839F}" destId="{B6700AD9-BDDF-476B-B975-65325D3F7A1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7A66CF-ACB8-494D-8C83-F68D7005058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7EB6D-AD39-4B2D-8A16-2F2759EF430F}">
      <dgm:prSet phldrT="[Текст]" custT="1"/>
      <dgm:spPr/>
      <dgm:t>
        <a:bodyPr/>
        <a:lstStyle/>
        <a:p>
          <a:r>
            <a:rPr lang="ru-RU" sz="1100" i="1" dirty="0" smtClean="0"/>
            <a:t>1. </a:t>
          </a:r>
          <a:r>
            <a:rPr lang="ru-RU" sz="1200" i="1" dirty="0" smtClean="0"/>
            <a:t>Выбор игры</a:t>
          </a:r>
          <a:endParaRPr lang="ru-RU" sz="1200" i="1" dirty="0"/>
        </a:p>
      </dgm:t>
    </dgm:pt>
    <dgm:pt modelId="{E47B85FA-F5F3-40A1-AEC4-2C73674EFF74}" type="parTrans" cxnId="{0CE8C782-C67C-4415-BEBE-9375DA8DA3B1}">
      <dgm:prSet/>
      <dgm:spPr/>
      <dgm:t>
        <a:bodyPr/>
        <a:lstStyle/>
        <a:p>
          <a:endParaRPr lang="ru-RU"/>
        </a:p>
      </dgm:t>
    </dgm:pt>
    <dgm:pt modelId="{A7EE3197-E5EE-411E-A95B-817D11ED2507}" type="sibTrans" cxnId="{0CE8C782-C67C-4415-BEBE-9375DA8DA3B1}">
      <dgm:prSet/>
      <dgm:spPr/>
      <dgm:t>
        <a:bodyPr/>
        <a:lstStyle/>
        <a:p>
          <a:endParaRPr lang="ru-RU"/>
        </a:p>
      </dgm:t>
    </dgm:pt>
    <dgm:pt modelId="{9E123C0F-A6FE-4FFB-ABEE-AD750C01023D}">
      <dgm:prSet phldrT="[Текст]" custT="1"/>
      <dgm:spPr/>
      <dgm:t>
        <a:bodyPr/>
        <a:lstStyle/>
        <a:p>
          <a:r>
            <a:rPr lang="ru-RU" sz="1200" dirty="0" smtClean="0"/>
            <a:t>Осуществляю исходя из целей урока, возрастных и учебных возможностей учащихся, их физической подготовленности.</a:t>
          </a:r>
          <a:endParaRPr lang="ru-RU" sz="1200" dirty="0"/>
        </a:p>
      </dgm:t>
    </dgm:pt>
    <dgm:pt modelId="{429626A8-B5CD-4612-9E85-F040C0C290A1}" type="parTrans" cxnId="{EB0B967C-B108-4C5A-A9D5-9DBAEB86671D}">
      <dgm:prSet/>
      <dgm:spPr/>
      <dgm:t>
        <a:bodyPr/>
        <a:lstStyle/>
        <a:p>
          <a:endParaRPr lang="ru-RU"/>
        </a:p>
      </dgm:t>
    </dgm:pt>
    <dgm:pt modelId="{F04EAA43-8CA7-4591-89FB-6538727C93DD}" type="sibTrans" cxnId="{EB0B967C-B108-4C5A-A9D5-9DBAEB86671D}">
      <dgm:prSet/>
      <dgm:spPr/>
      <dgm:t>
        <a:bodyPr/>
        <a:lstStyle/>
        <a:p>
          <a:endParaRPr lang="ru-RU"/>
        </a:p>
      </dgm:t>
    </dgm:pt>
    <dgm:pt modelId="{BA2F92EA-0EE2-4112-95E4-9C4B78042D64}">
      <dgm:prSet phldrT="[Текст]" custT="1"/>
      <dgm:spPr/>
      <dgm:t>
        <a:bodyPr/>
        <a:lstStyle/>
        <a:p>
          <a:r>
            <a:rPr lang="ru-RU" sz="1100" i="1" dirty="0" smtClean="0"/>
            <a:t>2. Оборудование и оснащение игровой площадки</a:t>
          </a:r>
          <a:endParaRPr lang="ru-RU" sz="1100" i="1" dirty="0"/>
        </a:p>
      </dgm:t>
    </dgm:pt>
    <dgm:pt modelId="{6532385D-A418-48A8-813E-FC7BC408D124}" type="parTrans" cxnId="{855C4522-1B94-47F4-99C1-0A64B7D177E2}">
      <dgm:prSet/>
      <dgm:spPr/>
      <dgm:t>
        <a:bodyPr/>
        <a:lstStyle/>
        <a:p>
          <a:endParaRPr lang="ru-RU"/>
        </a:p>
      </dgm:t>
    </dgm:pt>
    <dgm:pt modelId="{C2D50C1D-5959-4BA6-9521-F1D36D02EEB9}" type="sibTrans" cxnId="{855C4522-1B94-47F4-99C1-0A64B7D177E2}">
      <dgm:prSet/>
      <dgm:spPr/>
      <dgm:t>
        <a:bodyPr/>
        <a:lstStyle/>
        <a:p>
          <a:endParaRPr lang="ru-RU"/>
        </a:p>
      </dgm:t>
    </dgm:pt>
    <dgm:pt modelId="{044E1909-CE20-4D42-9A2B-C8A9E52D56F5}">
      <dgm:prSet phldrT="[Текст]" custT="1"/>
      <dgm:spPr/>
      <dgm:t>
        <a:bodyPr/>
        <a:lstStyle/>
        <a:p>
          <a:r>
            <a:rPr lang="ru-RU" sz="1100" dirty="0" smtClean="0"/>
            <a:t>Выбираю место для проведения игры и оборудование, которые должны соответствовать гигиеническим нормативам, быть безопасным и удобным для учащихся.</a:t>
          </a:r>
          <a:endParaRPr lang="ru-RU" sz="1100" dirty="0"/>
        </a:p>
      </dgm:t>
    </dgm:pt>
    <dgm:pt modelId="{8922B608-AC53-47CF-BED8-D09586043E59}" type="parTrans" cxnId="{5A786310-AD5A-4142-A56E-CCE69FB47770}">
      <dgm:prSet/>
      <dgm:spPr/>
      <dgm:t>
        <a:bodyPr/>
        <a:lstStyle/>
        <a:p>
          <a:endParaRPr lang="ru-RU"/>
        </a:p>
      </dgm:t>
    </dgm:pt>
    <dgm:pt modelId="{6A21E8E7-4F96-4D2C-B19C-D9933801D614}" type="sibTrans" cxnId="{5A786310-AD5A-4142-A56E-CCE69FB47770}">
      <dgm:prSet/>
      <dgm:spPr/>
      <dgm:t>
        <a:bodyPr/>
        <a:lstStyle/>
        <a:p>
          <a:endParaRPr lang="ru-RU"/>
        </a:p>
      </dgm:t>
    </dgm:pt>
    <dgm:pt modelId="{74FD922F-3B25-42D7-9C49-8FFD5CB8867A}">
      <dgm:prSet phldrT="[Текст]" custT="1"/>
      <dgm:spPr/>
      <dgm:t>
        <a:bodyPr/>
        <a:lstStyle/>
        <a:p>
          <a:r>
            <a:rPr lang="ru-RU" sz="1100" i="1" dirty="0" smtClean="0"/>
            <a:t>3. Предложение игры детям</a:t>
          </a:r>
          <a:endParaRPr lang="ru-RU" sz="1100" i="1" dirty="0"/>
        </a:p>
      </dgm:t>
    </dgm:pt>
    <dgm:pt modelId="{D7CEE4CA-A928-4337-BEE4-FA62ECB67F9F}" type="parTrans" cxnId="{BFF03D15-A145-4A5A-9A04-8165E0DECF20}">
      <dgm:prSet/>
      <dgm:spPr/>
      <dgm:t>
        <a:bodyPr/>
        <a:lstStyle/>
        <a:p>
          <a:endParaRPr lang="ru-RU"/>
        </a:p>
      </dgm:t>
    </dgm:pt>
    <dgm:pt modelId="{9FA5D1D0-8691-4E3A-A4FF-16FCE7D4782B}" type="sibTrans" cxnId="{BFF03D15-A145-4A5A-9A04-8165E0DECF20}">
      <dgm:prSet/>
      <dgm:spPr/>
      <dgm:t>
        <a:bodyPr/>
        <a:lstStyle/>
        <a:p>
          <a:endParaRPr lang="ru-RU"/>
        </a:p>
      </dgm:t>
    </dgm:pt>
    <dgm:pt modelId="{674DD07E-9C72-4004-8269-D36CC7476A57}">
      <dgm:prSet phldrT="[Текст]" custT="1"/>
      <dgm:spPr/>
      <dgm:t>
        <a:bodyPr/>
        <a:lstStyle/>
        <a:p>
          <a:r>
            <a:rPr lang="ru-RU" sz="1100" dirty="0" smtClean="0"/>
            <a:t>Главная задача в заключается в возбуждении интереса к ней, когда совпадают цели воспитания и желания ребенка. Объясняю правила и технику действий. Игру объясняю точно и кратко, непосредственно перед её началом.</a:t>
          </a:r>
          <a:endParaRPr lang="ru-RU" sz="1100" dirty="0"/>
        </a:p>
      </dgm:t>
    </dgm:pt>
    <dgm:pt modelId="{B0309681-A4FA-4A5C-877C-3ED0EFFF03E0}" type="parTrans" cxnId="{58FCCAAE-9822-4105-AC52-C10FB4C23ED8}">
      <dgm:prSet/>
      <dgm:spPr/>
      <dgm:t>
        <a:bodyPr/>
        <a:lstStyle/>
        <a:p>
          <a:endParaRPr lang="ru-RU"/>
        </a:p>
      </dgm:t>
    </dgm:pt>
    <dgm:pt modelId="{681C5FD1-58B3-47D9-846D-D73B868B0784}" type="sibTrans" cxnId="{58FCCAAE-9822-4105-AC52-C10FB4C23ED8}">
      <dgm:prSet/>
      <dgm:spPr/>
      <dgm:t>
        <a:bodyPr/>
        <a:lstStyle/>
        <a:p>
          <a:endParaRPr lang="ru-RU"/>
        </a:p>
      </dgm:t>
    </dgm:pt>
    <dgm:pt modelId="{4A1A35D5-3BD2-46DD-8CC4-D3125725510F}">
      <dgm:prSet phldrT="[Текст]" custT="1"/>
      <dgm:spPr/>
      <dgm:t>
        <a:bodyPr/>
        <a:lstStyle/>
        <a:p>
          <a:r>
            <a:rPr lang="ru-RU" sz="800" dirty="0" smtClean="0"/>
            <a:t>Разбиваю класс на команды, чтобы группы были равными по физической подготовленности. Для игр, в которых требуются капитаны, учитываю, какая роль особенно полезна ученику. Так, например, чтобы роль позволяла неавторитетным укрепить авторитет, неактивным проявить активность, недисциплинированным стать организованным. </a:t>
          </a:r>
          <a:endParaRPr lang="ru-RU" sz="800" dirty="0"/>
        </a:p>
      </dgm:t>
    </dgm:pt>
    <dgm:pt modelId="{19A82F94-CDB2-4167-A119-D1B3C0F85EFE}" type="parTrans" cxnId="{402A07C4-88BC-435B-92FF-B8FFB08398F1}">
      <dgm:prSet/>
      <dgm:spPr/>
      <dgm:t>
        <a:bodyPr/>
        <a:lstStyle/>
        <a:p>
          <a:endParaRPr lang="ru-RU"/>
        </a:p>
      </dgm:t>
    </dgm:pt>
    <dgm:pt modelId="{03CDAC87-8432-4745-AE3E-F79AF1B823EE}" type="sibTrans" cxnId="{402A07C4-88BC-435B-92FF-B8FFB08398F1}">
      <dgm:prSet/>
      <dgm:spPr/>
      <dgm:t>
        <a:bodyPr/>
        <a:lstStyle/>
        <a:p>
          <a:endParaRPr lang="ru-RU"/>
        </a:p>
      </dgm:t>
    </dgm:pt>
    <dgm:pt modelId="{E3CEBD48-4E66-4141-9A55-DC2575DB09CA}">
      <dgm:prSet phldrT="[Текст]" custT="1"/>
      <dgm:spPr/>
      <dgm:t>
        <a:bodyPr/>
        <a:lstStyle/>
        <a:p>
          <a:r>
            <a:rPr lang="ru-RU" sz="1100" i="1" dirty="0" smtClean="0"/>
            <a:t>4. Разбивка на команды, группы, распределение ролей в игре</a:t>
          </a:r>
          <a:endParaRPr lang="ru-RU" sz="1100" i="1" dirty="0"/>
        </a:p>
      </dgm:t>
    </dgm:pt>
    <dgm:pt modelId="{2CB23BF4-CD11-4A9A-AFB6-155A05608C3D}" type="parTrans" cxnId="{6ECDDD46-9497-43F4-A628-7B66D19DF620}">
      <dgm:prSet/>
      <dgm:spPr/>
      <dgm:t>
        <a:bodyPr/>
        <a:lstStyle/>
        <a:p>
          <a:endParaRPr lang="ru-RU"/>
        </a:p>
      </dgm:t>
    </dgm:pt>
    <dgm:pt modelId="{416C7875-86E5-4B2B-A4DE-5BC0FAFA3D29}" type="sibTrans" cxnId="{6ECDDD46-9497-43F4-A628-7B66D19DF620}">
      <dgm:prSet/>
      <dgm:spPr/>
      <dgm:t>
        <a:bodyPr/>
        <a:lstStyle/>
        <a:p>
          <a:endParaRPr lang="ru-RU"/>
        </a:p>
      </dgm:t>
    </dgm:pt>
    <dgm:pt modelId="{22883F96-25FB-45BE-84B1-73B3E5C27FF9}">
      <dgm:prSet phldrT="[Текст]" custT="1"/>
      <dgm:spPr/>
      <dgm:t>
        <a:bodyPr/>
        <a:lstStyle/>
        <a:p>
          <a:r>
            <a:rPr lang="ru-RU" sz="1100" i="1" dirty="0" smtClean="0"/>
            <a:t>5. Развитие игровой ситуации</a:t>
          </a:r>
          <a:endParaRPr lang="ru-RU" sz="1100" i="1" dirty="0"/>
        </a:p>
      </dgm:t>
    </dgm:pt>
    <dgm:pt modelId="{3D848D79-DC29-4C1B-8778-8D56FB6DA4AD}" type="parTrans" cxnId="{E9B92B74-C742-4E91-8D45-7B8AE130A270}">
      <dgm:prSet/>
      <dgm:spPr/>
      <dgm:t>
        <a:bodyPr/>
        <a:lstStyle/>
        <a:p>
          <a:endParaRPr lang="ru-RU"/>
        </a:p>
      </dgm:t>
    </dgm:pt>
    <dgm:pt modelId="{B4A2F411-1DB7-4DD7-97AE-BF1B6A069618}" type="sibTrans" cxnId="{E9B92B74-C742-4E91-8D45-7B8AE130A270}">
      <dgm:prSet/>
      <dgm:spPr/>
      <dgm:t>
        <a:bodyPr/>
        <a:lstStyle/>
        <a:p>
          <a:endParaRPr lang="ru-RU"/>
        </a:p>
      </dgm:t>
    </dgm:pt>
    <dgm:pt modelId="{25EA85C9-B34A-49CF-A449-A5C09347EFD0}">
      <dgm:prSet phldrT="[Текст]" custT="1"/>
      <dgm:spPr/>
      <dgm:t>
        <a:bodyPr/>
        <a:lstStyle/>
        <a:p>
          <a:r>
            <a:rPr lang="ru-RU" sz="900" dirty="0" smtClean="0"/>
            <a:t>принцип развития игровой динамики;</a:t>
          </a:r>
          <a:endParaRPr lang="ru-RU" sz="900" dirty="0"/>
        </a:p>
      </dgm:t>
    </dgm:pt>
    <dgm:pt modelId="{0486ADF5-D2FF-4C3E-A8B2-998FB53AB8C1}" type="parTrans" cxnId="{C3117809-D606-42AE-8944-FA6C6782116B}">
      <dgm:prSet/>
      <dgm:spPr/>
      <dgm:t>
        <a:bodyPr/>
        <a:lstStyle/>
        <a:p>
          <a:endParaRPr lang="ru-RU"/>
        </a:p>
      </dgm:t>
    </dgm:pt>
    <dgm:pt modelId="{2FDCEE1C-CCDB-4711-93DD-3FD236798D4D}" type="sibTrans" cxnId="{C3117809-D606-42AE-8944-FA6C6782116B}">
      <dgm:prSet/>
      <dgm:spPr/>
      <dgm:t>
        <a:bodyPr/>
        <a:lstStyle/>
        <a:p>
          <a:endParaRPr lang="ru-RU"/>
        </a:p>
      </dgm:t>
    </dgm:pt>
    <dgm:pt modelId="{308C594B-8650-4BC0-A7DD-A0BFF0586FF4}">
      <dgm:prSet custT="1"/>
      <dgm:spPr/>
      <dgm:t>
        <a:bodyPr/>
        <a:lstStyle/>
        <a:p>
          <a:r>
            <a:rPr lang="ru-RU" sz="900" dirty="0" smtClean="0"/>
            <a:t>принцип поддержания игровой атмосферы;</a:t>
          </a:r>
          <a:endParaRPr lang="ru-RU" sz="900" dirty="0"/>
        </a:p>
      </dgm:t>
    </dgm:pt>
    <dgm:pt modelId="{DB009B0A-C7AE-418B-92D7-DAAE45209E4C}" type="parTrans" cxnId="{C6385E80-87E4-4E28-AE80-1C9F7F992414}">
      <dgm:prSet/>
      <dgm:spPr/>
      <dgm:t>
        <a:bodyPr/>
        <a:lstStyle/>
        <a:p>
          <a:endParaRPr lang="ru-RU"/>
        </a:p>
      </dgm:t>
    </dgm:pt>
    <dgm:pt modelId="{99CA077D-5A29-4A90-87E7-6710156A8858}" type="sibTrans" cxnId="{C6385E80-87E4-4E28-AE80-1C9F7F992414}">
      <dgm:prSet/>
      <dgm:spPr/>
      <dgm:t>
        <a:bodyPr/>
        <a:lstStyle/>
        <a:p>
          <a:endParaRPr lang="ru-RU"/>
        </a:p>
      </dgm:t>
    </dgm:pt>
    <dgm:pt modelId="{CC9F7BC5-EF23-41D2-AAC5-5C426678DB11}">
      <dgm:prSet custT="1"/>
      <dgm:spPr/>
      <dgm:t>
        <a:bodyPr/>
        <a:lstStyle/>
        <a:p>
          <a:r>
            <a:rPr lang="ru-RU" sz="900" dirty="0" smtClean="0"/>
            <a:t>принцип взаимосвязи игровой и неигровой деятельности;</a:t>
          </a:r>
          <a:endParaRPr lang="ru-RU" sz="900" dirty="0"/>
        </a:p>
      </dgm:t>
    </dgm:pt>
    <dgm:pt modelId="{C151EB22-A199-4D51-8777-48A94B87BFB5}" type="parTrans" cxnId="{E5145DAB-FE87-4AC3-83EA-3C19C97E226C}">
      <dgm:prSet/>
      <dgm:spPr/>
      <dgm:t>
        <a:bodyPr/>
        <a:lstStyle/>
        <a:p>
          <a:endParaRPr lang="ru-RU"/>
        </a:p>
      </dgm:t>
    </dgm:pt>
    <dgm:pt modelId="{EB2322BE-4944-4C7B-9DB9-747823F9D151}" type="sibTrans" cxnId="{E5145DAB-FE87-4AC3-83EA-3C19C97E226C}">
      <dgm:prSet/>
      <dgm:spPr/>
      <dgm:t>
        <a:bodyPr/>
        <a:lstStyle/>
        <a:p>
          <a:endParaRPr lang="ru-RU"/>
        </a:p>
      </dgm:t>
    </dgm:pt>
    <dgm:pt modelId="{A3288E6E-2895-4ABB-BD29-F610414F1A1F}">
      <dgm:prSet custT="1"/>
      <dgm:spPr/>
      <dgm:t>
        <a:bodyPr/>
        <a:lstStyle/>
        <a:p>
          <a:r>
            <a:rPr lang="ru-RU" sz="900" dirty="0" smtClean="0"/>
            <a:t>принципы перехода от простейших игр к сложным игровым формам.</a:t>
          </a:r>
          <a:endParaRPr lang="ru-RU" sz="900" dirty="0"/>
        </a:p>
      </dgm:t>
    </dgm:pt>
    <dgm:pt modelId="{FCC52933-4888-406A-A16B-4B679B04B6CA}" type="parTrans" cxnId="{B593A04A-0CE3-438A-81E6-1697AC619F61}">
      <dgm:prSet/>
      <dgm:spPr/>
      <dgm:t>
        <a:bodyPr/>
        <a:lstStyle/>
        <a:p>
          <a:endParaRPr lang="ru-RU"/>
        </a:p>
      </dgm:t>
    </dgm:pt>
    <dgm:pt modelId="{37BBAC67-BBE0-431F-843A-F68575DD418E}" type="sibTrans" cxnId="{B593A04A-0CE3-438A-81E6-1697AC619F61}">
      <dgm:prSet/>
      <dgm:spPr/>
      <dgm:t>
        <a:bodyPr/>
        <a:lstStyle/>
        <a:p>
          <a:endParaRPr lang="ru-RU"/>
        </a:p>
      </dgm:t>
    </dgm:pt>
    <dgm:pt modelId="{6FA4F300-1F2D-49E7-8D16-4CF0BCF859F2}">
      <dgm:prSet custT="1"/>
      <dgm:spPr/>
      <dgm:t>
        <a:bodyPr/>
        <a:lstStyle/>
        <a:p>
          <a:r>
            <a:rPr lang="ru-RU" sz="1100" i="1" dirty="0" smtClean="0"/>
            <a:t>6. Подведение итогов </a:t>
          </a:r>
          <a:endParaRPr lang="ru-RU" sz="1100" i="1" dirty="0"/>
        </a:p>
      </dgm:t>
    </dgm:pt>
    <dgm:pt modelId="{7F964EDB-D930-4C7E-A001-54A4641B5DE0}" type="parTrans" cxnId="{0FAD1EF8-4F16-4084-8CB9-EC38B7AD4CFB}">
      <dgm:prSet/>
      <dgm:spPr/>
      <dgm:t>
        <a:bodyPr/>
        <a:lstStyle/>
        <a:p>
          <a:endParaRPr lang="ru-RU"/>
        </a:p>
      </dgm:t>
    </dgm:pt>
    <dgm:pt modelId="{F9E3CE4C-F244-4F89-96B4-DC97EAE8AC06}" type="sibTrans" cxnId="{0FAD1EF8-4F16-4084-8CB9-EC38B7AD4CFB}">
      <dgm:prSet/>
      <dgm:spPr/>
      <dgm:t>
        <a:bodyPr/>
        <a:lstStyle/>
        <a:p>
          <a:endParaRPr lang="ru-RU"/>
        </a:p>
      </dgm:t>
    </dgm:pt>
    <dgm:pt modelId="{E078B5E1-87B5-454F-888A-75809918F190}">
      <dgm:prSet custT="1"/>
      <dgm:spPr/>
      <dgm:t>
        <a:bodyPr/>
        <a:lstStyle/>
        <a:p>
          <a:r>
            <a:rPr lang="ru-RU" sz="1000" dirty="0" smtClean="0"/>
            <a:t>В соответствии с указанными заранее правилами вмести с учащимися, подводим итог игры, определяем победителей, в качестве жюри привлекают детей, которые по состоянию здоровья не могут в данной игре принимать участие.</a:t>
          </a:r>
          <a:endParaRPr lang="ru-RU" sz="1000" dirty="0"/>
        </a:p>
      </dgm:t>
    </dgm:pt>
    <dgm:pt modelId="{31D9EE89-99CA-4774-84C1-5B24B4F80EB6}" type="parTrans" cxnId="{AB616062-D255-4F15-83C8-CF785EDB4F13}">
      <dgm:prSet/>
      <dgm:spPr/>
      <dgm:t>
        <a:bodyPr/>
        <a:lstStyle/>
        <a:p>
          <a:endParaRPr lang="ru-RU"/>
        </a:p>
      </dgm:t>
    </dgm:pt>
    <dgm:pt modelId="{1BBA5361-293B-439E-9518-4AAB4B5BC790}" type="sibTrans" cxnId="{AB616062-D255-4F15-83C8-CF785EDB4F13}">
      <dgm:prSet/>
      <dgm:spPr/>
      <dgm:t>
        <a:bodyPr/>
        <a:lstStyle/>
        <a:p>
          <a:endParaRPr lang="ru-RU"/>
        </a:p>
      </dgm:t>
    </dgm:pt>
    <dgm:pt modelId="{D1E24416-0AB6-430B-90A4-FA8D8C15B1F4}" type="pres">
      <dgm:prSet presAssocID="{B27A66CF-ACB8-494D-8C83-F68D700505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CF663-9CE3-4A79-B07A-6A79144DA46E}" type="pres">
      <dgm:prSet presAssocID="{1797EB6D-AD39-4B2D-8A16-2F2759EF430F}" presName="composite" presStyleCnt="0"/>
      <dgm:spPr/>
    </dgm:pt>
    <dgm:pt modelId="{84834114-CD73-4C42-AAF3-FFCC88BFAAA9}" type="pres">
      <dgm:prSet presAssocID="{1797EB6D-AD39-4B2D-8A16-2F2759EF430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E9AB1-0405-4821-BC15-13F9FD3AA0C1}" type="pres">
      <dgm:prSet presAssocID="{1797EB6D-AD39-4B2D-8A16-2F2759EF430F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6D562EC-96A9-4B68-8318-8B4C42EE69B8}" type="pres">
      <dgm:prSet presAssocID="{A7EE3197-E5EE-411E-A95B-817D11ED2507}" presName="sibTrans" presStyleCnt="0"/>
      <dgm:spPr/>
    </dgm:pt>
    <dgm:pt modelId="{1FE0278D-DF96-43FE-9125-29B10709DA79}" type="pres">
      <dgm:prSet presAssocID="{BA2F92EA-0EE2-4112-95E4-9C4B78042D64}" presName="composite" presStyleCnt="0"/>
      <dgm:spPr/>
    </dgm:pt>
    <dgm:pt modelId="{263E7FDE-205D-43F1-B77F-963584C5ACF9}" type="pres">
      <dgm:prSet presAssocID="{BA2F92EA-0EE2-4112-95E4-9C4B78042D6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E64B7-0100-4875-8295-80285A74DEC0}" type="pres">
      <dgm:prSet presAssocID="{BA2F92EA-0EE2-4112-95E4-9C4B78042D64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4E79A79-59A1-4B29-87BD-5CC783A4E0DD}" type="pres">
      <dgm:prSet presAssocID="{C2D50C1D-5959-4BA6-9521-F1D36D02EEB9}" presName="sibTrans" presStyleCnt="0"/>
      <dgm:spPr/>
    </dgm:pt>
    <dgm:pt modelId="{9B4A9F33-DE0D-4B88-808A-AF4316C5A3E2}" type="pres">
      <dgm:prSet presAssocID="{74FD922F-3B25-42D7-9C49-8FFD5CB8867A}" presName="composite" presStyleCnt="0"/>
      <dgm:spPr/>
    </dgm:pt>
    <dgm:pt modelId="{6E29D9B5-1C47-47DD-97AB-7555D130DF9A}" type="pres">
      <dgm:prSet presAssocID="{74FD922F-3B25-42D7-9C49-8FFD5CB8867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1DD43-812E-4615-B515-8CF4D07B3504}" type="pres">
      <dgm:prSet presAssocID="{74FD922F-3B25-42D7-9C49-8FFD5CB8867A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00B050"/>
          </a:solidFill>
        </a:ln>
      </dgm:spPr>
    </dgm:pt>
    <dgm:pt modelId="{8AE8F392-7D41-4302-AE52-70473950CBBD}" type="pres">
      <dgm:prSet presAssocID="{9FA5D1D0-8691-4E3A-A4FF-16FCE7D4782B}" presName="sibTrans" presStyleCnt="0"/>
      <dgm:spPr/>
    </dgm:pt>
    <dgm:pt modelId="{7562BB36-3769-4F49-81FB-B454209FCDBF}" type="pres">
      <dgm:prSet presAssocID="{E3CEBD48-4E66-4141-9A55-DC2575DB09CA}" presName="composite" presStyleCnt="0"/>
      <dgm:spPr/>
    </dgm:pt>
    <dgm:pt modelId="{D809C83C-AFCF-4C35-BC30-112AFD4F7C55}" type="pres">
      <dgm:prSet presAssocID="{E3CEBD48-4E66-4141-9A55-DC2575DB09C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03AEF-281B-4CE8-8DE4-2480276AB69F}" type="pres">
      <dgm:prSet presAssocID="{E3CEBD48-4E66-4141-9A55-DC2575DB09CA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68969F2-3084-413A-A60F-5C0BD64115D9}" type="pres">
      <dgm:prSet presAssocID="{416C7875-86E5-4B2B-A4DE-5BC0FAFA3D29}" presName="sibTrans" presStyleCnt="0"/>
      <dgm:spPr/>
    </dgm:pt>
    <dgm:pt modelId="{8B5CB294-983E-461A-B266-D950302C1625}" type="pres">
      <dgm:prSet presAssocID="{22883F96-25FB-45BE-84B1-73B3E5C27FF9}" presName="composite" presStyleCnt="0"/>
      <dgm:spPr/>
    </dgm:pt>
    <dgm:pt modelId="{840090AD-CBBE-4344-86CB-6B829EED9C4D}" type="pres">
      <dgm:prSet presAssocID="{22883F96-25FB-45BE-84B1-73B3E5C27FF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891C7-96F7-4125-9CC2-185D3046BA1E}" type="pres">
      <dgm:prSet presAssocID="{22883F96-25FB-45BE-84B1-73B3E5C27FF9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BC714D17-74B7-45FF-8F76-B3801219380C}" type="pres">
      <dgm:prSet presAssocID="{B4A2F411-1DB7-4DD7-97AE-BF1B6A069618}" presName="sibTrans" presStyleCnt="0"/>
      <dgm:spPr/>
    </dgm:pt>
    <dgm:pt modelId="{3EBF705C-26BB-401A-B56E-897FF3F985BE}" type="pres">
      <dgm:prSet presAssocID="{6FA4F300-1F2D-49E7-8D16-4CF0BCF859F2}" presName="composite" presStyleCnt="0"/>
      <dgm:spPr/>
    </dgm:pt>
    <dgm:pt modelId="{7EA7C285-8446-4C60-A1D6-F305A72C47F7}" type="pres">
      <dgm:prSet presAssocID="{6FA4F300-1F2D-49E7-8D16-4CF0BCF859F2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069CB-F222-47E3-A272-B9765D3E3DFF}" type="pres">
      <dgm:prSet presAssocID="{6FA4F300-1F2D-49E7-8D16-4CF0BCF859F2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9B92B74-C742-4E91-8D45-7B8AE130A270}" srcId="{B27A66CF-ACB8-494D-8C83-F68D7005058A}" destId="{22883F96-25FB-45BE-84B1-73B3E5C27FF9}" srcOrd="4" destOrd="0" parTransId="{3D848D79-DC29-4C1B-8778-8D56FB6DA4AD}" sibTransId="{B4A2F411-1DB7-4DD7-97AE-BF1B6A069618}"/>
    <dgm:cxn modelId="{FE497143-C1DA-4957-A2D3-25EE78D4E6CE}" type="presOf" srcId="{22883F96-25FB-45BE-84B1-73B3E5C27FF9}" destId="{840090AD-CBBE-4344-86CB-6B829EED9C4D}" srcOrd="0" destOrd="0" presId="urn:microsoft.com/office/officeart/2008/layout/PictureStrips"/>
    <dgm:cxn modelId="{FCF91FAC-A419-46C7-A5E3-FDC15F536A42}" type="presOf" srcId="{A3288E6E-2895-4ABB-BD29-F610414F1A1F}" destId="{840090AD-CBBE-4344-86CB-6B829EED9C4D}" srcOrd="0" destOrd="4" presId="urn:microsoft.com/office/officeart/2008/layout/PictureStrips"/>
    <dgm:cxn modelId="{5E5EB825-7254-41A4-931D-1412876CA7CD}" type="presOf" srcId="{308C594B-8650-4BC0-A7DD-A0BFF0586FF4}" destId="{840090AD-CBBE-4344-86CB-6B829EED9C4D}" srcOrd="0" destOrd="2" presId="urn:microsoft.com/office/officeart/2008/layout/PictureStrips"/>
    <dgm:cxn modelId="{58FCCAAE-9822-4105-AC52-C10FB4C23ED8}" srcId="{74FD922F-3B25-42D7-9C49-8FFD5CB8867A}" destId="{674DD07E-9C72-4004-8269-D36CC7476A57}" srcOrd="0" destOrd="0" parTransId="{B0309681-A4FA-4A5C-877C-3ED0EFFF03E0}" sibTransId="{681C5FD1-58B3-47D9-846D-D73B868B0784}"/>
    <dgm:cxn modelId="{61F24048-AFBA-459F-A847-FC5628359882}" type="presOf" srcId="{E3CEBD48-4E66-4141-9A55-DC2575DB09CA}" destId="{D809C83C-AFCF-4C35-BC30-112AFD4F7C55}" srcOrd="0" destOrd="0" presId="urn:microsoft.com/office/officeart/2008/layout/PictureStrips"/>
    <dgm:cxn modelId="{0FAD1EF8-4F16-4084-8CB9-EC38B7AD4CFB}" srcId="{B27A66CF-ACB8-494D-8C83-F68D7005058A}" destId="{6FA4F300-1F2D-49E7-8D16-4CF0BCF859F2}" srcOrd="5" destOrd="0" parTransId="{7F964EDB-D930-4C7E-A001-54A4641B5DE0}" sibTransId="{F9E3CE4C-F244-4F89-96B4-DC97EAE8AC06}"/>
    <dgm:cxn modelId="{C6385E80-87E4-4E28-AE80-1C9F7F992414}" srcId="{22883F96-25FB-45BE-84B1-73B3E5C27FF9}" destId="{308C594B-8650-4BC0-A7DD-A0BFF0586FF4}" srcOrd="1" destOrd="0" parTransId="{DB009B0A-C7AE-418B-92D7-DAAE45209E4C}" sibTransId="{99CA077D-5A29-4A90-87E7-6710156A8858}"/>
    <dgm:cxn modelId="{6ECDDD46-9497-43F4-A628-7B66D19DF620}" srcId="{B27A66CF-ACB8-494D-8C83-F68D7005058A}" destId="{E3CEBD48-4E66-4141-9A55-DC2575DB09CA}" srcOrd="3" destOrd="0" parTransId="{2CB23BF4-CD11-4A9A-AFB6-155A05608C3D}" sibTransId="{416C7875-86E5-4B2B-A4DE-5BC0FAFA3D29}"/>
    <dgm:cxn modelId="{B20F4220-E5EF-4667-AF8D-155CDDC1C487}" type="presOf" srcId="{4A1A35D5-3BD2-46DD-8CC4-D3125725510F}" destId="{D809C83C-AFCF-4C35-BC30-112AFD4F7C55}" srcOrd="0" destOrd="1" presId="urn:microsoft.com/office/officeart/2008/layout/PictureStrips"/>
    <dgm:cxn modelId="{66CCAA3D-25EF-4F78-8E9C-5059A35A7D7A}" type="presOf" srcId="{CC9F7BC5-EF23-41D2-AAC5-5C426678DB11}" destId="{840090AD-CBBE-4344-86CB-6B829EED9C4D}" srcOrd="0" destOrd="3" presId="urn:microsoft.com/office/officeart/2008/layout/PictureStrips"/>
    <dgm:cxn modelId="{0FF08508-E85D-4E86-AA78-766661C66667}" type="presOf" srcId="{9E123C0F-A6FE-4FFB-ABEE-AD750C01023D}" destId="{84834114-CD73-4C42-AAF3-FFCC88BFAAA9}" srcOrd="0" destOrd="1" presId="urn:microsoft.com/office/officeart/2008/layout/PictureStrips"/>
    <dgm:cxn modelId="{AB616062-D255-4F15-83C8-CF785EDB4F13}" srcId="{6FA4F300-1F2D-49E7-8D16-4CF0BCF859F2}" destId="{E078B5E1-87B5-454F-888A-75809918F190}" srcOrd="0" destOrd="0" parTransId="{31D9EE89-99CA-4774-84C1-5B24B4F80EB6}" sibTransId="{1BBA5361-293B-439E-9518-4AAB4B5BC790}"/>
    <dgm:cxn modelId="{DADB3815-DADE-4A8E-82AB-0B2557F0D97A}" type="presOf" srcId="{674DD07E-9C72-4004-8269-D36CC7476A57}" destId="{6E29D9B5-1C47-47DD-97AB-7555D130DF9A}" srcOrd="0" destOrd="1" presId="urn:microsoft.com/office/officeart/2008/layout/PictureStrips"/>
    <dgm:cxn modelId="{402A07C4-88BC-435B-92FF-B8FFB08398F1}" srcId="{E3CEBD48-4E66-4141-9A55-DC2575DB09CA}" destId="{4A1A35D5-3BD2-46DD-8CC4-D3125725510F}" srcOrd="0" destOrd="0" parTransId="{19A82F94-CDB2-4167-A119-D1B3C0F85EFE}" sibTransId="{03CDAC87-8432-4745-AE3E-F79AF1B823EE}"/>
    <dgm:cxn modelId="{03ACE697-CF1A-47B2-94E7-09A98D92A273}" type="presOf" srcId="{B27A66CF-ACB8-494D-8C83-F68D7005058A}" destId="{D1E24416-0AB6-430B-90A4-FA8D8C15B1F4}" srcOrd="0" destOrd="0" presId="urn:microsoft.com/office/officeart/2008/layout/PictureStrips"/>
    <dgm:cxn modelId="{DA051BB4-5D1E-4471-8C4C-18D68C45885D}" type="presOf" srcId="{1797EB6D-AD39-4B2D-8A16-2F2759EF430F}" destId="{84834114-CD73-4C42-AAF3-FFCC88BFAAA9}" srcOrd="0" destOrd="0" presId="urn:microsoft.com/office/officeart/2008/layout/PictureStrips"/>
    <dgm:cxn modelId="{BFF03D15-A145-4A5A-9A04-8165E0DECF20}" srcId="{B27A66CF-ACB8-494D-8C83-F68D7005058A}" destId="{74FD922F-3B25-42D7-9C49-8FFD5CB8867A}" srcOrd="2" destOrd="0" parTransId="{D7CEE4CA-A928-4337-BEE4-FA62ECB67F9F}" sibTransId="{9FA5D1D0-8691-4E3A-A4FF-16FCE7D4782B}"/>
    <dgm:cxn modelId="{6B733515-C195-4350-9B01-A2B315010BD6}" type="presOf" srcId="{25EA85C9-B34A-49CF-A449-A5C09347EFD0}" destId="{840090AD-CBBE-4344-86CB-6B829EED9C4D}" srcOrd="0" destOrd="1" presId="urn:microsoft.com/office/officeart/2008/layout/PictureStrips"/>
    <dgm:cxn modelId="{B593A04A-0CE3-438A-81E6-1697AC619F61}" srcId="{22883F96-25FB-45BE-84B1-73B3E5C27FF9}" destId="{A3288E6E-2895-4ABB-BD29-F610414F1A1F}" srcOrd="3" destOrd="0" parTransId="{FCC52933-4888-406A-A16B-4B679B04B6CA}" sibTransId="{37BBAC67-BBE0-431F-843A-F68575DD418E}"/>
    <dgm:cxn modelId="{9F913F2F-A05E-4644-8437-8CBFC74F8404}" type="presOf" srcId="{044E1909-CE20-4D42-9A2B-C8A9E52D56F5}" destId="{263E7FDE-205D-43F1-B77F-963584C5ACF9}" srcOrd="0" destOrd="1" presId="urn:microsoft.com/office/officeart/2008/layout/PictureStrips"/>
    <dgm:cxn modelId="{70C55264-301A-44CE-A9B3-201ECA203AAF}" type="presOf" srcId="{6FA4F300-1F2D-49E7-8D16-4CF0BCF859F2}" destId="{7EA7C285-8446-4C60-A1D6-F305A72C47F7}" srcOrd="0" destOrd="0" presId="urn:microsoft.com/office/officeart/2008/layout/PictureStrips"/>
    <dgm:cxn modelId="{504C6737-8C97-449D-BEB8-53DF7B42111B}" type="presOf" srcId="{74FD922F-3B25-42D7-9C49-8FFD5CB8867A}" destId="{6E29D9B5-1C47-47DD-97AB-7555D130DF9A}" srcOrd="0" destOrd="0" presId="urn:microsoft.com/office/officeart/2008/layout/PictureStrips"/>
    <dgm:cxn modelId="{855C4522-1B94-47F4-99C1-0A64B7D177E2}" srcId="{B27A66CF-ACB8-494D-8C83-F68D7005058A}" destId="{BA2F92EA-0EE2-4112-95E4-9C4B78042D64}" srcOrd="1" destOrd="0" parTransId="{6532385D-A418-48A8-813E-FC7BC408D124}" sibTransId="{C2D50C1D-5959-4BA6-9521-F1D36D02EEB9}"/>
    <dgm:cxn modelId="{0CE8C782-C67C-4415-BEBE-9375DA8DA3B1}" srcId="{B27A66CF-ACB8-494D-8C83-F68D7005058A}" destId="{1797EB6D-AD39-4B2D-8A16-2F2759EF430F}" srcOrd="0" destOrd="0" parTransId="{E47B85FA-F5F3-40A1-AEC4-2C73674EFF74}" sibTransId="{A7EE3197-E5EE-411E-A95B-817D11ED2507}"/>
    <dgm:cxn modelId="{6E6143F5-7AB3-4EC5-B3E3-8527133077DE}" type="presOf" srcId="{BA2F92EA-0EE2-4112-95E4-9C4B78042D64}" destId="{263E7FDE-205D-43F1-B77F-963584C5ACF9}" srcOrd="0" destOrd="0" presId="urn:microsoft.com/office/officeart/2008/layout/PictureStrips"/>
    <dgm:cxn modelId="{C3117809-D606-42AE-8944-FA6C6782116B}" srcId="{22883F96-25FB-45BE-84B1-73B3E5C27FF9}" destId="{25EA85C9-B34A-49CF-A449-A5C09347EFD0}" srcOrd="0" destOrd="0" parTransId="{0486ADF5-D2FF-4C3E-A8B2-998FB53AB8C1}" sibTransId="{2FDCEE1C-CCDB-4711-93DD-3FD236798D4D}"/>
    <dgm:cxn modelId="{5A786310-AD5A-4142-A56E-CCE69FB47770}" srcId="{BA2F92EA-0EE2-4112-95E4-9C4B78042D64}" destId="{044E1909-CE20-4D42-9A2B-C8A9E52D56F5}" srcOrd="0" destOrd="0" parTransId="{8922B608-AC53-47CF-BED8-D09586043E59}" sibTransId="{6A21E8E7-4F96-4D2C-B19C-D9933801D614}"/>
    <dgm:cxn modelId="{E5145DAB-FE87-4AC3-83EA-3C19C97E226C}" srcId="{22883F96-25FB-45BE-84B1-73B3E5C27FF9}" destId="{CC9F7BC5-EF23-41D2-AAC5-5C426678DB11}" srcOrd="2" destOrd="0" parTransId="{C151EB22-A199-4D51-8777-48A94B87BFB5}" sibTransId="{EB2322BE-4944-4C7B-9DB9-747823F9D151}"/>
    <dgm:cxn modelId="{EB0B967C-B108-4C5A-A9D5-9DBAEB86671D}" srcId="{1797EB6D-AD39-4B2D-8A16-2F2759EF430F}" destId="{9E123C0F-A6FE-4FFB-ABEE-AD750C01023D}" srcOrd="0" destOrd="0" parTransId="{429626A8-B5CD-4612-9E85-F040C0C290A1}" sibTransId="{F04EAA43-8CA7-4591-89FB-6538727C93DD}"/>
    <dgm:cxn modelId="{4307B37A-DB92-4500-9BA9-E95E693AE594}" type="presOf" srcId="{E078B5E1-87B5-454F-888A-75809918F190}" destId="{7EA7C285-8446-4C60-A1D6-F305A72C47F7}" srcOrd="0" destOrd="1" presId="urn:microsoft.com/office/officeart/2008/layout/PictureStrips"/>
    <dgm:cxn modelId="{4AB283B5-F0B6-4C7A-B1AE-98AD5CA2C6D5}" type="presParOf" srcId="{D1E24416-0AB6-430B-90A4-FA8D8C15B1F4}" destId="{2E6CF663-9CE3-4A79-B07A-6A79144DA46E}" srcOrd="0" destOrd="0" presId="urn:microsoft.com/office/officeart/2008/layout/PictureStrips"/>
    <dgm:cxn modelId="{A1DA60B0-7C81-4352-A53E-CC70781A783E}" type="presParOf" srcId="{2E6CF663-9CE3-4A79-B07A-6A79144DA46E}" destId="{84834114-CD73-4C42-AAF3-FFCC88BFAAA9}" srcOrd="0" destOrd="0" presId="urn:microsoft.com/office/officeart/2008/layout/PictureStrips"/>
    <dgm:cxn modelId="{95D331B3-DB2E-4129-9317-8BD634AB0C67}" type="presParOf" srcId="{2E6CF663-9CE3-4A79-B07A-6A79144DA46E}" destId="{8B2E9AB1-0405-4821-BC15-13F9FD3AA0C1}" srcOrd="1" destOrd="0" presId="urn:microsoft.com/office/officeart/2008/layout/PictureStrips"/>
    <dgm:cxn modelId="{ABEC1188-C7B4-4FA6-833A-046F3E402966}" type="presParOf" srcId="{D1E24416-0AB6-430B-90A4-FA8D8C15B1F4}" destId="{96D562EC-96A9-4B68-8318-8B4C42EE69B8}" srcOrd="1" destOrd="0" presId="urn:microsoft.com/office/officeart/2008/layout/PictureStrips"/>
    <dgm:cxn modelId="{73808D06-2CA3-4068-9E71-AAE9AA538FCD}" type="presParOf" srcId="{D1E24416-0AB6-430B-90A4-FA8D8C15B1F4}" destId="{1FE0278D-DF96-43FE-9125-29B10709DA79}" srcOrd="2" destOrd="0" presId="urn:microsoft.com/office/officeart/2008/layout/PictureStrips"/>
    <dgm:cxn modelId="{5E68B756-8CE8-4B1E-9628-F9DBC9A33A8E}" type="presParOf" srcId="{1FE0278D-DF96-43FE-9125-29B10709DA79}" destId="{263E7FDE-205D-43F1-B77F-963584C5ACF9}" srcOrd="0" destOrd="0" presId="urn:microsoft.com/office/officeart/2008/layout/PictureStrips"/>
    <dgm:cxn modelId="{6F626CB5-68AC-438A-94AA-7E81DE0B538D}" type="presParOf" srcId="{1FE0278D-DF96-43FE-9125-29B10709DA79}" destId="{C19E64B7-0100-4875-8295-80285A74DEC0}" srcOrd="1" destOrd="0" presId="urn:microsoft.com/office/officeart/2008/layout/PictureStrips"/>
    <dgm:cxn modelId="{DFB33899-065C-4325-A732-D70F9EA30724}" type="presParOf" srcId="{D1E24416-0AB6-430B-90A4-FA8D8C15B1F4}" destId="{34E79A79-59A1-4B29-87BD-5CC783A4E0DD}" srcOrd="3" destOrd="0" presId="urn:microsoft.com/office/officeart/2008/layout/PictureStrips"/>
    <dgm:cxn modelId="{04CA30A5-A55E-4469-87BB-2606BFD0C516}" type="presParOf" srcId="{D1E24416-0AB6-430B-90A4-FA8D8C15B1F4}" destId="{9B4A9F33-DE0D-4B88-808A-AF4316C5A3E2}" srcOrd="4" destOrd="0" presId="urn:microsoft.com/office/officeart/2008/layout/PictureStrips"/>
    <dgm:cxn modelId="{BF8DFBDD-9B97-41A4-BE99-7AA729802A02}" type="presParOf" srcId="{9B4A9F33-DE0D-4B88-808A-AF4316C5A3E2}" destId="{6E29D9B5-1C47-47DD-97AB-7555D130DF9A}" srcOrd="0" destOrd="0" presId="urn:microsoft.com/office/officeart/2008/layout/PictureStrips"/>
    <dgm:cxn modelId="{BC94320B-44AC-4EB8-AF19-A8E183C55E80}" type="presParOf" srcId="{9B4A9F33-DE0D-4B88-808A-AF4316C5A3E2}" destId="{4CC1DD43-812E-4615-B515-8CF4D07B3504}" srcOrd="1" destOrd="0" presId="urn:microsoft.com/office/officeart/2008/layout/PictureStrips"/>
    <dgm:cxn modelId="{B55051FF-1355-4495-A16F-BD64C009AB63}" type="presParOf" srcId="{D1E24416-0AB6-430B-90A4-FA8D8C15B1F4}" destId="{8AE8F392-7D41-4302-AE52-70473950CBBD}" srcOrd="5" destOrd="0" presId="urn:microsoft.com/office/officeart/2008/layout/PictureStrips"/>
    <dgm:cxn modelId="{F77C9EF9-00AD-4A4D-A097-7F8C94ADE7BF}" type="presParOf" srcId="{D1E24416-0AB6-430B-90A4-FA8D8C15B1F4}" destId="{7562BB36-3769-4F49-81FB-B454209FCDBF}" srcOrd="6" destOrd="0" presId="urn:microsoft.com/office/officeart/2008/layout/PictureStrips"/>
    <dgm:cxn modelId="{E3A72720-31A7-4CF0-A606-48B72AD57AB9}" type="presParOf" srcId="{7562BB36-3769-4F49-81FB-B454209FCDBF}" destId="{D809C83C-AFCF-4C35-BC30-112AFD4F7C55}" srcOrd="0" destOrd="0" presId="urn:microsoft.com/office/officeart/2008/layout/PictureStrips"/>
    <dgm:cxn modelId="{CFB13361-7E7F-4734-8CE5-AA579E6DFE33}" type="presParOf" srcId="{7562BB36-3769-4F49-81FB-B454209FCDBF}" destId="{1EC03AEF-281B-4CE8-8DE4-2480276AB69F}" srcOrd="1" destOrd="0" presId="urn:microsoft.com/office/officeart/2008/layout/PictureStrips"/>
    <dgm:cxn modelId="{AA19B9B2-5DFF-4E01-B196-6C01CE034A40}" type="presParOf" srcId="{D1E24416-0AB6-430B-90A4-FA8D8C15B1F4}" destId="{768969F2-3084-413A-A60F-5C0BD64115D9}" srcOrd="7" destOrd="0" presId="urn:microsoft.com/office/officeart/2008/layout/PictureStrips"/>
    <dgm:cxn modelId="{942815EC-1B22-4884-BFAF-F01E1E48EDC3}" type="presParOf" srcId="{D1E24416-0AB6-430B-90A4-FA8D8C15B1F4}" destId="{8B5CB294-983E-461A-B266-D950302C1625}" srcOrd="8" destOrd="0" presId="urn:microsoft.com/office/officeart/2008/layout/PictureStrips"/>
    <dgm:cxn modelId="{4F94D09B-66F9-42E6-9B82-83AAFF580D24}" type="presParOf" srcId="{8B5CB294-983E-461A-B266-D950302C1625}" destId="{840090AD-CBBE-4344-86CB-6B829EED9C4D}" srcOrd="0" destOrd="0" presId="urn:microsoft.com/office/officeart/2008/layout/PictureStrips"/>
    <dgm:cxn modelId="{74E6938A-007D-4616-A600-939FCCB47019}" type="presParOf" srcId="{8B5CB294-983E-461A-B266-D950302C1625}" destId="{FC5891C7-96F7-4125-9CC2-185D3046BA1E}" srcOrd="1" destOrd="0" presId="urn:microsoft.com/office/officeart/2008/layout/PictureStrips"/>
    <dgm:cxn modelId="{7C63EE82-6BB5-4597-8499-018A44DB83E2}" type="presParOf" srcId="{D1E24416-0AB6-430B-90A4-FA8D8C15B1F4}" destId="{BC714D17-74B7-45FF-8F76-B3801219380C}" srcOrd="9" destOrd="0" presId="urn:microsoft.com/office/officeart/2008/layout/PictureStrips"/>
    <dgm:cxn modelId="{1E802FE2-A7D4-4F40-A215-0556A7185D08}" type="presParOf" srcId="{D1E24416-0AB6-430B-90A4-FA8D8C15B1F4}" destId="{3EBF705C-26BB-401A-B56E-897FF3F985BE}" srcOrd="10" destOrd="0" presId="urn:microsoft.com/office/officeart/2008/layout/PictureStrips"/>
    <dgm:cxn modelId="{6C89CF8E-21DA-4CBA-A9C1-38D256EE5085}" type="presParOf" srcId="{3EBF705C-26BB-401A-B56E-897FF3F985BE}" destId="{7EA7C285-8446-4C60-A1D6-F305A72C47F7}" srcOrd="0" destOrd="0" presId="urn:microsoft.com/office/officeart/2008/layout/PictureStrips"/>
    <dgm:cxn modelId="{5B8CB1C8-6249-4009-BE5B-3663B647EA7D}" type="presParOf" srcId="{3EBF705C-26BB-401A-B56E-897FF3F985BE}" destId="{56B069CB-F222-47E3-A272-B9765D3E3DF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41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55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9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0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34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43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8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71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89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8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767E-B098-4705-B70E-AD66B201181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DFA2-779E-457D-B079-C8DEEA279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21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 Orlova\Desktop\924702156fb5c4789e45a3838112f32011c28d7ba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96752"/>
            <a:ext cx="2016224" cy="265147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latin typeface="Century Gothic" pitchFamily="34" charset="0"/>
              </a:rPr>
              <a:t>Что общего между картинками?</a:t>
            </a:r>
            <a:endParaRPr lang="ru-RU" b="0" dirty="0">
              <a:latin typeface="Century Gothic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4048" y="332656"/>
            <a:ext cx="3681735" cy="1008112"/>
          </a:xfrm>
        </p:spPr>
        <p:txBody>
          <a:bodyPr>
            <a:noAutofit/>
          </a:bodyPr>
          <a:lstStyle/>
          <a:p>
            <a:endParaRPr lang="ru-RU" sz="2200" b="0" dirty="0" smtClean="0"/>
          </a:p>
          <a:p>
            <a:endParaRPr lang="ru-RU" sz="2200" b="0" dirty="0" smtClean="0">
              <a:latin typeface="Century Gothic" pitchFamily="34" charset="0"/>
            </a:endParaRPr>
          </a:p>
          <a:p>
            <a:r>
              <a:rPr lang="ru-RU" sz="2200" b="0" dirty="0" smtClean="0">
                <a:latin typeface="Century Gothic" pitchFamily="34" charset="0"/>
              </a:rPr>
              <a:t>Простейший пример</a:t>
            </a:r>
          </a:p>
          <a:p>
            <a:endParaRPr lang="ru-RU" sz="2200" b="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sz="2200" dirty="0" smtClean="0">
                <a:latin typeface="Century Gothic" pitchFamily="34" charset="0"/>
              </a:rPr>
              <a:t>Родители знакомят 3-4 годовалого ребенка с окружающим миром. Что более заинтересует ребенка: обычный рассказ о животных, предметах, окружающих нас или же если родители воспользуются подобной интерактивной развивающей игрой?</a:t>
            </a:r>
          </a:p>
          <a:p>
            <a:endParaRPr lang="ru-RU" sz="2200" dirty="0">
              <a:latin typeface="Century Gothic" pitchFamily="34" charset="0"/>
            </a:endParaRPr>
          </a:p>
        </p:txBody>
      </p:sp>
      <p:pic>
        <p:nvPicPr>
          <p:cNvPr id="1028" name="Picture 4" descr="C:\Users\Irina Orlova\Desktop\f9a735145e5a20d16c610bab0c132d6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0"/>
            <a:ext cx="2952328" cy="2952328"/>
          </a:xfrm>
          <a:prstGeom prst="rect">
            <a:avLst/>
          </a:prstGeom>
          <a:noFill/>
        </p:spPr>
      </p:pic>
      <p:pic>
        <p:nvPicPr>
          <p:cNvPr id="1027" name="Picture 3" descr="C:\Users\Irina Orlova\Desktop\337670677531bcd5c425c8e114c0e079bbb9379609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412776"/>
            <a:ext cx="2792712" cy="2559512"/>
          </a:xfrm>
          <a:prstGeom prst="rect">
            <a:avLst/>
          </a:prstGeom>
          <a:noFill/>
        </p:spPr>
      </p:pic>
      <p:pic>
        <p:nvPicPr>
          <p:cNvPr id="1029" name="Picture 5" descr="C:\Users\Irina Orlova\Desktop\komanda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21088"/>
            <a:ext cx="1993404" cy="199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059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Р</a:t>
            </a:r>
            <a:r>
              <a:rPr lang="ru-RU" sz="2400" dirty="0" smtClean="0">
                <a:latin typeface="+mn-lt"/>
              </a:rPr>
              <a:t>езультат </a:t>
            </a:r>
            <a:r>
              <a:rPr lang="ru-RU" sz="2400" dirty="0">
                <a:latin typeface="+mn-lt"/>
              </a:rPr>
              <a:t>активного применения игровых технологий на моих </a:t>
            </a:r>
            <a:r>
              <a:rPr lang="ru-RU" sz="2400" dirty="0" smtClean="0">
                <a:latin typeface="+mn-lt"/>
              </a:rPr>
              <a:t>уроках на примере одного класса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4360809"/>
              </p:ext>
            </p:extLst>
          </p:nvPr>
        </p:nvGraphicFramePr>
        <p:xfrm>
          <a:off x="179512" y="1484784"/>
          <a:ext cx="87849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157192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Использование </a:t>
            </a:r>
            <a:r>
              <a:rPr lang="ru-RU" sz="1400" b="1" i="1" dirty="0"/>
              <a:t>игровой технологии на уроках физкультуры помогает мне повышать эмоциональность урока, а это в свою очередь помогает </a:t>
            </a:r>
            <a:r>
              <a:rPr lang="ru-RU" sz="1400" b="1" i="1" dirty="0" smtClean="0"/>
              <a:t>реализовывать образовательные цели. </a:t>
            </a:r>
            <a:r>
              <a:rPr lang="ru-RU" sz="1400" b="1" i="1" dirty="0"/>
              <a:t>Процесс обучения становится радостным, </a:t>
            </a:r>
            <a:r>
              <a:rPr lang="ru-RU" sz="1400" b="1" i="1" dirty="0" smtClean="0"/>
              <a:t>(отзанимавшись </a:t>
            </a:r>
            <a:r>
              <a:rPr lang="ru-RU" sz="1400" b="1" i="1" dirty="0"/>
              <a:t>урок, ребята </a:t>
            </a:r>
            <a:r>
              <a:rPr lang="ru-RU" sz="1400" b="1" i="1" dirty="0" smtClean="0"/>
              <a:t>просят: </a:t>
            </a:r>
            <a:r>
              <a:rPr lang="ru-RU" sz="1400" b="1" i="1" dirty="0"/>
              <a:t>«Давайте еще поиграем»), </a:t>
            </a:r>
            <a:r>
              <a:rPr lang="ru-RU" sz="1400" b="1" i="1" dirty="0" smtClean="0"/>
              <a:t>стимулируется мотивация </a:t>
            </a:r>
            <a:r>
              <a:rPr lang="ru-RU" sz="1400" b="1" i="1" dirty="0"/>
              <a:t>и </a:t>
            </a:r>
            <a:r>
              <a:rPr lang="ru-RU" sz="1400" b="1" i="1" dirty="0" smtClean="0"/>
              <a:t>интерес </a:t>
            </a:r>
            <a:r>
              <a:rPr lang="ru-RU" sz="1400" b="1" i="1" dirty="0"/>
              <a:t>к процессу </a:t>
            </a:r>
            <a:r>
              <a:rPr lang="ru-RU" sz="1400" b="1" i="1" dirty="0" smtClean="0"/>
              <a:t>обучения</a:t>
            </a:r>
            <a:r>
              <a:rPr lang="ru-RU" sz="1400" b="1" i="1" dirty="0"/>
              <a:t>, </a:t>
            </a:r>
            <a:r>
              <a:rPr lang="ru-RU" sz="1400" b="1" i="1" dirty="0" smtClean="0"/>
              <a:t>формируются навыки </a:t>
            </a:r>
            <a:r>
              <a:rPr lang="ru-RU" sz="1400" b="1" i="1" dirty="0"/>
              <a:t>и </a:t>
            </a:r>
            <a:r>
              <a:rPr lang="ru-RU" sz="1400" b="1" i="1" dirty="0" smtClean="0"/>
              <a:t>умения </a:t>
            </a:r>
            <a:r>
              <a:rPr lang="ru-RU" sz="1400" b="1" i="1" dirty="0"/>
              <a:t>взаимодействия, коммуникации, принятия </a:t>
            </a:r>
            <a:r>
              <a:rPr lang="ru-RU" sz="1400" b="1" i="1" dirty="0" smtClean="0"/>
              <a:t>решений.</a:t>
            </a:r>
            <a:endParaRPr lang="ru-RU" sz="1400" b="1" i="1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3250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80649" cy="84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Играем вместе </a:t>
            </a:r>
            <a:br>
              <a:rPr lang="ru-RU" sz="2800" dirty="0" smtClean="0"/>
            </a:br>
            <a:r>
              <a:rPr lang="ru-RU" sz="2800" dirty="0" smtClean="0"/>
              <a:t>«Путешествие на гору Эверест»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Отряд! по порядку номеров рассчитайсь!</a:t>
            </a:r>
          </a:p>
          <a:p>
            <a:pPr>
              <a:buNone/>
            </a:pPr>
            <a:r>
              <a:rPr lang="ru-RU" sz="1200" dirty="0" smtClean="0"/>
              <a:t>Тропинка узкая, так что идём друг за другом. Шире шаг, лёгким бегом марш, переходим на шаг. На месте стой 1, 2! (подул ветер, заморосил дождь)</a:t>
            </a:r>
          </a:p>
          <a:p>
            <a:pPr>
              <a:buNone/>
            </a:pPr>
            <a:r>
              <a:rPr lang="ru-RU" sz="1200" dirty="0" smtClean="0"/>
              <a:t>На этом месте у нас будет стоянка, привал. Давайте осмотрим место стоянки:</a:t>
            </a:r>
          </a:p>
          <a:p>
            <a:pPr lvl="1">
              <a:buNone/>
            </a:pPr>
            <a:r>
              <a:rPr lang="ru-RU" sz="1200" dirty="0" smtClean="0"/>
              <a:t>-посмотрим вверх - на вершину горы;</a:t>
            </a:r>
          </a:p>
          <a:p>
            <a:pPr lvl="1">
              <a:buNone/>
            </a:pPr>
            <a:r>
              <a:rPr lang="ru-RU" sz="1200" dirty="0" smtClean="0"/>
              <a:t>-опустили голову вниз , посмотрели под ноги (не развязались ли шнурки);</a:t>
            </a:r>
          </a:p>
          <a:p>
            <a:pPr lvl="1">
              <a:buNone/>
            </a:pPr>
            <a:r>
              <a:rPr lang="ru-RU" sz="1200" dirty="0" smtClean="0"/>
              <a:t>-посмотрели вправо …</a:t>
            </a:r>
          </a:p>
          <a:p>
            <a:pPr>
              <a:buNone/>
            </a:pPr>
            <a:r>
              <a:rPr lang="ru-RU" sz="1200" dirty="0" smtClean="0"/>
              <a:t>Первым делом надо насобирать дров (собираем дрова на прямых ногах, спички по одной) </a:t>
            </a:r>
          </a:p>
          <a:p>
            <a:pPr>
              <a:buNone/>
            </a:pPr>
            <a:r>
              <a:rPr lang="ru-RU" sz="1200" dirty="0" smtClean="0"/>
              <a:t>Теперь надо нарубить дров. Один придерживает ветку, второй рубит (работа в парах)</a:t>
            </a:r>
          </a:p>
          <a:p>
            <a:pPr>
              <a:buNone/>
            </a:pPr>
            <a:r>
              <a:rPr lang="ru-RU" sz="1200" dirty="0" smtClean="0"/>
              <a:t>Дрова заготовлены, теперь надо воды натаскать, для каши и чая (передаем мячи друг другу)</a:t>
            </a:r>
          </a:p>
          <a:p>
            <a:pPr>
              <a:buNone/>
            </a:pPr>
            <a:r>
              <a:rPr lang="ru-RU" sz="1200" dirty="0" smtClean="0"/>
              <a:t>Пока вода на костре греется, поиграем в игру. </a:t>
            </a:r>
          </a:p>
          <a:p>
            <a:pPr lvl="1">
              <a:buNone/>
            </a:pPr>
            <a:r>
              <a:rPr lang="ru-RU" sz="1200" dirty="0" smtClean="0"/>
              <a:t>А) Упражнение «Путаница». Ход упражнения: участники встают в круг и протягивают правую руку к центру.</a:t>
            </a:r>
          </a:p>
          <a:p>
            <a:pPr lvl="1">
              <a:buNone/>
            </a:pPr>
            <a:r>
              <a:rPr lang="ru-RU" sz="1200" dirty="0" smtClean="0"/>
              <a:t>Б) Упражнение «Мяч». Цель: если в паре, группе никто не берет на себя руководящую роль – она проигрывает.</a:t>
            </a:r>
          </a:p>
          <a:p>
            <a:pPr>
              <a:buNone/>
            </a:pPr>
            <a:r>
              <a:rPr lang="ru-RU" sz="1200" dirty="0" smtClean="0"/>
              <a:t>Поиграли, попили чаю, легли отдыхать, но так как у нас тайга - решили дежурить по очереди. Легли на спину. Руки за головой, ноги согнуты в коленях. Начинаем дежурство (1, 2, 3, 4) поднимание туловища. Отдохнули, убрали место стоянки. Пошли дальше (по кругу).</a:t>
            </a:r>
          </a:p>
          <a:p>
            <a:pPr>
              <a:buNone/>
            </a:pPr>
            <a:r>
              <a:rPr lang="ru-RU" sz="1200" dirty="0" smtClean="0"/>
              <a:t>Вот и видна вершина Эвереста . Все участники похода от радости побежали на вершину, пошли шагом. </a:t>
            </a:r>
          </a:p>
          <a:p>
            <a:pPr>
              <a:buNone/>
            </a:pPr>
            <a:r>
              <a:rPr lang="ru-RU" sz="1200" dirty="0" smtClean="0"/>
              <a:t>Вот и финиш! Подтянулись на носочки, руки вверх к солнышку, глубокий вдох, свежего горного воздуха, выдох, руки через стороны вниз (2 раза)</a:t>
            </a:r>
          </a:p>
          <a:p>
            <a:pPr>
              <a:buNone/>
            </a:pPr>
            <a:r>
              <a:rPr lang="ru-RU" sz="1200" dirty="0" smtClean="0"/>
              <a:t>На карте отмечаем маршрут по которому мы прошли . Предлагаю вам приклеить магнитики красные, зеленые. Зелёные где больше всего понравилось. Красные , туда где испытывали трудности.</a:t>
            </a:r>
          </a:p>
          <a:p>
            <a:pPr>
              <a:buNone/>
            </a:pPr>
            <a:r>
              <a:rPr lang="ru-RU" sz="1200" dirty="0" smtClean="0"/>
              <a:t>Понравились ли Вам игры? Чему научились?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46064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Рефлексия </a:t>
            </a:r>
            <a:br>
              <a:rPr lang="ru-RU" sz="2400" dirty="0" smtClean="0"/>
            </a:br>
            <a:r>
              <a:rPr lang="ru-RU" sz="2400" dirty="0" smtClean="0"/>
              <a:t>«Игра — путь детей к познанию мира, в котором они живут, и который  они призваны изменить»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76464" cy="4853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- Развитию каких навыков и умений способствуют игры?</a:t>
            </a:r>
          </a:p>
          <a:p>
            <a:pPr>
              <a:buNone/>
            </a:pPr>
            <a:r>
              <a:rPr lang="ru-RU" sz="1600" dirty="0" smtClean="0"/>
              <a:t>- Как вы думаете, могут ли помочь игры </a:t>
            </a:r>
            <a:r>
              <a:rPr lang="ru-RU" sz="1600" dirty="0" err="1" smtClean="0"/>
              <a:t>гиперактивным</a:t>
            </a:r>
            <a:r>
              <a:rPr lang="ru-RU" sz="1600" dirty="0" smtClean="0"/>
              <a:t>, заторможенным, быстро утомляемым, эмоционально неустойчивым, тревожным детям?</a:t>
            </a:r>
          </a:p>
          <a:p>
            <a:r>
              <a:rPr lang="ru-RU" sz="1600" dirty="0" smtClean="0"/>
              <a:t>Теперь внимательно посмотрели друг на друга, пожали руки и широко улыбнулись …</a:t>
            </a:r>
          </a:p>
          <a:p>
            <a:r>
              <a:rPr lang="ru-RU" sz="1600" dirty="0" smtClean="0"/>
              <a:t>А сейчас я предлагаю вам зачитать вслух свои ожидания, которые вы описали  в начале мастер-класса на яблочках.</a:t>
            </a:r>
          </a:p>
          <a:p>
            <a:r>
              <a:rPr lang="ru-RU" sz="1600" dirty="0" smtClean="0"/>
              <a:t>(если ожидание совпадает, то яблоко крепиться на яблоню, затем выясняется — какие яблочки остались несобранными).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1026" name="Picture 2" descr="C:\Users\Irina Orlova\Desktop\images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42614"/>
            <a:ext cx="3528392" cy="44061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1628800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«…без педагогической игры на уроке невозможно увлечь учеников в мир знаний и нравственных переживаний, сделать их активными участниками и творцами урока»</a:t>
            </a:r>
          </a:p>
          <a:p>
            <a:pPr algn="r"/>
            <a:r>
              <a:rPr lang="ru-RU" dirty="0" smtClean="0"/>
              <a:t>Ш.А. </a:t>
            </a:r>
            <a:r>
              <a:rPr lang="ru-RU" dirty="0" err="1" smtClean="0"/>
              <a:t>Амонашвили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5877272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10204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4" b="5258"/>
          <a:stretch>
            <a:fillRect/>
          </a:stretch>
        </p:blipFill>
        <p:spPr bwMode="auto">
          <a:xfrm>
            <a:off x="0" y="0"/>
            <a:ext cx="9144000" cy="68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352928" cy="152209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Century Gothic" pitchFamily="34" charset="0"/>
              </a:rPr>
              <a:t>Мастер-класс «</a:t>
            </a:r>
            <a:r>
              <a:rPr lang="ru-RU" sz="3200" b="0" dirty="0" smtClean="0">
                <a:solidFill>
                  <a:srgbClr val="000000"/>
                </a:solidFill>
                <a:latin typeface="Century Gothic" pitchFamily="34" charset="0"/>
              </a:rPr>
              <a:t>ТЕОРЕТИЧЕСКИЕ ОСНОВЫ ИГРОВЫХ ТЕХНОЛОГИЙ</a:t>
            </a:r>
            <a:r>
              <a:rPr lang="ru-RU" sz="3200" b="0" dirty="0" smtClean="0">
                <a:latin typeface="Century Gothic" pitchFamily="34" charset="0"/>
              </a:rPr>
              <a:t>»</a:t>
            </a:r>
            <a:br>
              <a:rPr lang="ru-RU" sz="3200" b="0" dirty="0" smtClean="0">
                <a:latin typeface="Century Gothic" pitchFamily="34" charset="0"/>
              </a:rPr>
            </a:br>
            <a:endParaRPr lang="ru-RU" sz="3200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 Orlova\Desktop\depositphotos_7299092-stock-photo-3d-small-appl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2564904"/>
            <a:ext cx="3646452" cy="3951288"/>
          </a:xfrm>
          <a:prstGeom prst="rect">
            <a:avLst/>
          </a:prstGeom>
          <a:noFill/>
        </p:spPr>
      </p:pic>
      <p:pic>
        <p:nvPicPr>
          <p:cNvPr id="2051" name="Picture 3" descr="C:\Users\Irina Orlova\Desktop\depositphotos_5551525-stock-photo-3d-small-complicated-question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268760"/>
            <a:ext cx="3644255" cy="534174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latin typeface="Century Gothic" pitchFamily="34" charset="0"/>
              </a:rPr>
              <a:t>Яблоня ожиданий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Century Gothic" pitchFamily="34" charset="0"/>
              </a:rPr>
              <a:t>Я предлагаю каждому на этих яблочках написать свои ожидания по теме мастер-класса. На одном яблоке одно ожидание (5-7 штук).</a:t>
            </a:r>
            <a:endParaRPr lang="ru-RU" sz="1800" dirty="0">
              <a:latin typeface="Century Gothic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 smtClean="0">
                <a:latin typeface="Century Gothic" pitchFamily="34" charset="0"/>
              </a:rPr>
              <a:t>Проблемные вопросы</a:t>
            </a:r>
            <a:endParaRPr lang="ru-RU" b="0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573016"/>
            <a:ext cx="3995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Как сделать так, чтобы сохранить интерес обучающихся к предмету с первого до последнего урока?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Как создать атмосферу поиска и творчества на уроке?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Как сделать так, чтобы учиться детям было интересно?</a:t>
            </a:r>
          </a:p>
        </p:txBody>
      </p:sp>
      <p:sp>
        <p:nvSpPr>
          <p:cNvPr id="12" name="Текст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«Сделать серьезное занятие для ребенка занимательным — вот задача первоначального обучения»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К.Д. Ушинский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43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783778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>
                <a:solidFill>
                  <a:srgbClr val="000000"/>
                </a:solidFill>
                <a:ea typeface="+mj-ea"/>
                <a:cs typeface="+mj-cs"/>
              </a:rPr>
              <a:t>При использовании игровых технологий на своих уроках я соблюдаю следующие условия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16632"/>
            <a:ext cx="4041775" cy="79208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0" dirty="0">
                <a:solidFill>
                  <a:prstClr val="black"/>
                </a:solidFill>
              </a:rPr>
              <a:t>При организации и проведении игры </a:t>
            </a:r>
            <a:r>
              <a:rPr lang="ru-RU" sz="1800" b="0" dirty="0" smtClean="0">
                <a:solidFill>
                  <a:prstClr val="black"/>
                </a:solidFill>
              </a:rPr>
              <a:t>придерживаюсь </a:t>
            </a:r>
            <a:r>
              <a:rPr lang="ru-RU" sz="1800" b="0" dirty="0">
                <a:solidFill>
                  <a:prstClr val="black"/>
                </a:solidFill>
              </a:rPr>
              <a:t>следующих правил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288759597"/>
              </p:ext>
            </p:extLst>
          </p:nvPr>
        </p:nvGraphicFramePr>
        <p:xfrm>
          <a:off x="4139952" y="719334"/>
          <a:ext cx="5400600" cy="61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73209731"/>
              </p:ext>
            </p:extLst>
          </p:nvPr>
        </p:nvGraphicFramePr>
        <p:xfrm>
          <a:off x="457200" y="980728"/>
          <a:ext cx="40401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25074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rgbClr val="000000"/>
                </a:solidFill>
              </a:rPr>
              <a:t>Образовательные цели игровых методов</a:t>
            </a:r>
            <a:endParaRPr lang="ru-RU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2316418"/>
              </p:ext>
            </p:extLst>
          </p:nvPr>
        </p:nvGraphicFramePr>
        <p:xfrm>
          <a:off x="323528" y="1052736"/>
          <a:ext cx="417646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 noGrp="1"/>
          </p:cNvSpPr>
          <p:nvPr>
            <p:ph type="body" sz="quarter" idx="3"/>
          </p:nvPr>
        </p:nvSpPr>
        <p:spPr>
          <a:xfrm>
            <a:off x="4644008" y="47667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 smtClean="0">
                <a:latin typeface="+mn-lt"/>
              </a:rPr>
              <a:t>Факторы, делающие игру привлекательной и незаменимой для ребёнка (К.Д. Ушинский)</a:t>
            </a:r>
            <a:endParaRPr lang="ru-RU" sz="1800" b="0" dirty="0">
              <a:latin typeface="+mn-lt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98751732"/>
              </p:ext>
            </p:extLst>
          </p:nvPr>
        </p:nvGraphicFramePr>
        <p:xfrm>
          <a:off x="4645025" y="1556792"/>
          <a:ext cx="4041775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33405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При проведение игр </a:t>
            </a:r>
            <a:r>
              <a:rPr lang="ru-RU" sz="3200" dirty="0" smtClean="0">
                <a:latin typeface="+mn-lt"/>
              </a:rPr>
              <a:t>ставлю </a:t>
            </a:r>
            <a:r>
              <a:rPr lang="ru-RU" sz="3200" dirty="0">
                <a:latin typeface="+mn-lt"/>
              </a:rPr>
              <a:t>перед собой следующие задачи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0395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1274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Требования к отбору игр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5691073"/>
              </p:ext>
            </p:extLst>
          </p:nvPr>
        </p:nvGraphicFramePr>
        <p:xfrm>
          <a:off x="251520" y="3356992"/>
          <a:ext cx="86409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Детям 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младшего школьного возраста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 присущи яркость восприятия, простота принятия образов. Учащиеся на данном этапе легко вовлекаются в игровую деятельность, быстро принимая правила и особенности игр. Воспитательное значение подвижных игр не сводится к развитию только физических качеств, таких как: быстрота, сила, ловкость, выносливость, гибкость. Развиваются еще и интеллектуальные качества: память, наблюдательность, сообразительность.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65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Игры </a:t>
            </a:r>
            <a:r>
              <a:rPr lang="ru-RU" dirty="0">
                <a:latin typeface="+mn-lt"/>
              </a:rPr>
              <a:t>на уроках физической культуры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8385019"/>
              </p:ext>
            </p:extLst>
          </p:nvPr>
        </p:nvGraphicFramePr>
        <p:xfrm>
          <a:off x="251520" y="476672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336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Алгоритм </a:t>
            </a:r>
            <a:r>
              <a:rPr lang="ru-RU" sz="2800" dirty="0" smtClean="0">
                <a:latin typeface="+mn-lt"/>
              </a:rPr>
              <a:t>использования </a:t>
            </a:r>
            <a:r>
              <a:rPr lang="ru-RU" sz="2800" dirty="0">
                <a:latin typeface="+mn-lt"/>
              </a:rPr>
              <a:t>игровых технологий на уроках физической культуры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544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125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1295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Мастер-класс «ТЕОРЕТИЧЕСКИЕ ОСНОВЫ ИГРОВЫХ ТЕХНОЛОГИЙ» </vt:lpstr>
      <vt:lpstr>«Сделать серьезное занятие для ребенка занимательным — вот задача первоначального обучения»  К.Д. Ушинский</vt:lpstr>
      <vt:lpstr>Слайд 4</vt:lpstr>
      <vt:lpstr>Слайд 5</vt:lpstr>
      <vt:lpstr>При проведение игр ставлю перед собой следующие задачи</vt:lpstr>
      <vt:lpstr>Требования к отбору игр </vt:lpstr>
      <vt:lpstr>Игры на уроках физической культуры </vt:lpstr>
      <vt:lpstr>Алгоритм использования игровых технологий на уроках физической культуры </vt:lpstr>
      <vt:lpstr>Результат активного применения игровых технологий на моих уроках на примере одного класса</vt:lpstr>
      <vt:lpstr>Играем вместе  «Путешествие на гору Эверест»</vt:lpstr>
      <vt:lpstr>Рефлексия  «Игра — путь детей к познанию мира, в котором они живут, и который  они призваны изменить»</vt:lpstr>
    </vt:vector>
  </TitlesOfParts>
  <Company>БорСШ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«Игровые технологии как принцип активности обучения младших школьников»</dc:title>
  <dc:creator>User</dc:creator>
  <cp:lastModifiedBy>User</cp:lastModifiedBy>
  <cp:revision>30</cp:revision>
  <dcterms:created xsi:type="dcterms:W3CDTF">2019-04-16T07:57:44Z</dcterms:created>
  <dcterms:modified xsi:type="dcterms:W3CDTF">2022-08-19T05:09:58Z</dcterms:modified>
</cp:coreProperties>
</file>