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20" r:id="rId5"/>
    <p:sldMasterId id="2147483732" r:id="rId6"/>
    <p:sldMasterId id="2147483744" r:id="rId7"/>
  </p:sldMasterIdLst>
  <p:sldIdLst>
    <p:sldId id="256" r:id="rId8"/>
    <p:sldId id="258" r:id="rId9"/>
    <p:sldId id="265" r:id="rId10"/>
    <p:sldId id="259" r:id="rId11"/>
    <p:sldId id="260" r:id="rId12"/>
    <p:sldId id="262" r:id="rId13"/>
    <p:sldId id="263" r:id="rId14"/>
    <p:sldId id="266" r:id="rId15"/>
    <p:sldId id="26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82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0700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682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3494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5099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973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8489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6197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5918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102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3111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7022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095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83709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42097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40605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49644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875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1336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27346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86230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4077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439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019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9273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41101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0924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8060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74452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75518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05383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6971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19148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25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01961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75188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80548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79194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5330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9894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15047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57271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25285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52154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269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589437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58867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29551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059859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48869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5692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547838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74027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782369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512775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16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822820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9596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30445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586990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645400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157250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370380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563839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75449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241003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301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677417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089915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803524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892343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69507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982748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228464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239840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372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2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321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942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013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911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015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563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035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1A34C-5A1C-4BBD-A7A5-6A58EB8D225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34A57-DEF7-4AB2-882E-3005008D8E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44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2666" y="747452"/>
            <a:ext cx="10515600" cy="3346876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молодчина</a:t>
            </a:r>
          </a:p>
          <a:p>
            <a:pPr marL="0" indent="0" algn="ctr">
              <a:buNone/>
            </a:pPr>
            <a:r>
              <a:rPr lang="ru-RU" sz="80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умница</a:t>
            </a:r>
            <a:endParaRPr lang="ru-RU" sz="80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7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5245" y="382137"/>
            <a:ext cx="10515600" cy="619608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dirty="0" smtClean="0">
                <a:latin typeface="Book Antiqua" panose="02040602050305030304" pitchFamily="18" charset="0"/>
              </a:rPr>
              <a:t>Ты так</a:t>
            </a:r>
            <a:r>
              <a:rPr lang="ru-RU" sz="5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ой</a:t>
            </a:r>
            <a:r>
              <a:rPr lang="ru-RU" sz="5400" dirty="0" smtClean="0">
                <a:latin typeface="Book Antiqua" panose="02040602050305030304" pitchFamily="18" charset="0"/>
              </a:rPr>
              <a:t> </a:t>
            </a:r>
            <a:r>
              <a:rPr lang="ru-RU" sz="5400" i="1" dirty="0" smtClean="0">
                <a:latin typeface="Book Antiqua" panose="02040602050305030304" pitchFamily="18" charset="0"/>
              </a:rPr>
              <a:t>молодчина!</a:t>
            </a:r>
          </a:p>
          <a:p>
            <a:pPr marL="0" indent="0">
              <a:buNone/>
            </a:pPr>
            <a:r>
              <a:rPr lang="ru-RU" sz="5400" dirty="0" smtClean="0">
                <a:latin typeface="Book Antiqua" panose="02040602050305030304" pitchFamily="18" charset="0"/>
              </a:rPr>
              <a:t>Ты так</a:t>
            </a:r>
            <a:r>
              <a:rPr lang="ru-RU" sz="5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ая</a:t>
            </a:r>
            <a:r>
              <a:rPr lang="ru-RU" sz="5400" dirty="0" smtClean="0">
                <a:latin typeface="Book Antiqua" panose="02040602050305030304" pitchFamily="18" charset="0"/>
              </a:rPr>
              <a:t> </a:t>
            </a:r>
            <a:r>
              <a:rPr lang="ru-RU" sz="5400" i="1" dirty="0" smtClean="0">
                <a:latin typeface="Book Antiqua" panose="02040602050305030304" pitchFamily="18" charset="0"/>
              </a:rPr>
              <a:t>умница!</a:t>
            </a:r>
          </a:p>
          <a:p>
            <a:pPr marL="0" indent="0" algn="r">
              <a:buNone/>
            </a:pPr>
            <a:endParaRPr lang="ru-RU" sz="5400" dirty="0">
              <a:latin typeface="Book Antiqua" panose="02040602050305030304" pitchFamily="18" charset="0"/>
            </a:endParaRPr>
          </a:p>
          <a:p>
            <a:pPr marL="0" indent="0" algn="r">
              <a:buNone/>
            </a:pPr>
            <a:endParaRPr lang="ru-RU" sz="5400" dirty="0" smtClean="0">
              <a:latin typeface="Book Antiqua" panose="02040602050305030304" pitchFamily="18" charset="0"/>
            </a:endParaRPr>
          </a:p>
          <a:p>
            <a:pPr marL="0" indent="0" algn="r">
              <a:buNone/>
            </a:pPr>
            <a:endParaRPr lang="ru-RU" sz="5400" dirty="0" smtClean="0">
              <a:latin typeface="Book Antiqua" panose="02040602050305030304" pitchFamily="18" charset="0"/>
            </a:endParaRPr>
          </a:p>
          <a:p>
            <a:pPr marL="0" indent="0" algn="r">
              <a:buNone/>
            </a:pPr>
            <a:r>
              <a:rPr lang="ru-RU" sz="5400" dirty="0" smtClean="0">
                <a:latin typeface="Book Antiqua" panose="02040602050305030304" pitchFamily="18" charset="0"/>
              </a:rPr>
              <a:t>Ты так</a:t>
            </a:r>
            <a:r>
              <a:rPr lang="ru-RU" sz="5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ой</a:t>
            </a:r>
            <a:r>
              <a:rPr lang="ru-RU" sz="5400" dirty="0" smtClean="0">
                <a:latin typeface="Book Antiqua" panose="02040602050305030304" pitchFamily="18" charset="0"/>
              </a:rPr>
              <a:t> </a:t>
            </a:r>
            <a:r>
              <a:rPr lang="ru-RU" sz="5400" i="1" dirty="0" smtClean="0">
                <a:latin typeface="Book Antiqua" panose="02040602050305030304" pitchFamily="18" charset="0"/>
              </a:rPr>
              <a:t>умница</a:t>
            </a:r>
            <a:r>
              <a:rPr lang="ru-RU" sz="5400" dirty="0" smtClean="0">
                <a:latin typeface="Book Antiqua" panose="02040602050305030304" pitchFamily="18" charset="0"/>
              </a:rPr>
              <a:t>!</a:t>
            </a:r>
          </a:p>
          <a:p>
            <a:pPr marL="0" indent="0" algn="r">
              <a:buNone/>
            </a:pPr>
            <a:r>
              <a:rPr lang="ru-RU" sz="5400" dirty="0" smtClean="0">
                <a:latin typeface="Book Antiqua" panose="02040602050305030304" pitchFamily="18" charset="0"/>
              </a:rPr>
              <a:t>Ты так</a:t>
            </a:r>
            <a:r>
              <a:rPr lang="ru-RU" sz="5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ая</a:t>
            </a:r>
            <a:r>
              <a:rPr lang="ru-RU" sz="5400" dirty="0" smtClean="0">
                <a:latin typeface="Book Antiqua" panose="02040602050305030304" pitchFamily="18" charset="0"/>
              </a:rPr>
              <a:t> </a:t>
            </a:r>
            <a:r>
              <a:rPr lang="ru-RU" sz="5400" i="1" dirty="0" smtClean="0">
                <a:latin typeface="Book Antiqua" panose="02040602050305030304" pitchFamily="18" charset="0"/>
              </a:rPr>
              <a:t>молодчина</a:t>
            </a:r>
            <a:r>
              <a:rPr lang="ru-RU" sz="5400" dirty="0" smtClean="0">
                <a:latin typeface="Book Antiqua" panose="02040602050305030304" pitchFamily="18" charset="0"/>
              </a:rPr>
              <a:t>!</a:t>
            </a:r>
            <a:endParaRPr lang="ru-RU" sz="5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66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900" i="1" u="sng" dirty="0" smtClean="0">
                <a:latin typeface="Book Antiqua" panose="02040602050305030304" pitchFamily="18" charset="0"/>
              </a:rPr>
              <a:t>Тема урока:</a:t>
            </a:r>
            <a:r>
              <a:rPr lang="ru-RU" sz="4900" i="1" dirty="0" smtClean="0">
                <a:latin typeface="Book Antiqua" panose="02040602050305030304" pitchFamily="18" charset="0"/>
              </a:rPr>
              <a:t> </a:t>
            </a:r>
            <a:r>
              <a:rPr lang="ru-RU" sz="4900" i="1" dirty="0" smtClean="0">
                <a:latin typeface="Book Antiqua" panose="02040602050305030304" pitchFamily="18" charset="0"/>
              </a:rPr>
              <a:t/>
            </a:r>
            <a:br>
              <a:rPr lang="ru-RU" sz="4900" i="1" dirty="0" smtClean="0">
                <a:latin typeface="Book Antiqua" panose="02040602050305030304" pitchFamily="18" charset="0"/>
              </a:rPr>
            </a:br>
            <a:r>
              <a:rPr lang="ru-RU" sz="4900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И</a:t>
            </a:r>
            <a:r>
              <a:rPr lang="ru-RU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мена </a:t>
            </a:r>
            <a:r>
              <a:rPr lang="ru-RU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существительные общего рода.</a:t>
            </a:r>
            <a:endParaRPr lang="ru-RU" b="1" i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3600" i="1" u="sng" dirty="0" smtClean="0">
                <a:latin typeface="Book Antiqua" panose="02040602050305030304" pitchFamily="18" charset="0"/>
              </a:rPr>
              <a:t>Ваша цель: </a:t>
            </a:r>
            <a:endParaRPr lang="ru-RU" sz="3600" i="1" u="sng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2303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848" y="0"/>
            <a:ext cx="10515600" cy="68580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5400" dirty="0" smtClean="0">
                <a:latin typeface="Book Antiqua" panose="02040602050305030304" pitchFamily="18" charset="0"/>
              </a:rPr>
              <a:t>сладкоежк</a:t>
            </a:r>
            <a:r>
              <a:rPr lang="ru-RU" sz="5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а</a:t>
            </a:r>
            <a:r>
              <a:rPr lang="ru-RU" sz="5400" dirty="0" smtClean="0">
                <a:latin typeface="Book Antiqua" panose="02040602050305030304" pitchFamily="18" charset="0"/>
              </a:rPr>
              <a:t> (сластён</a:t>
            </a:r>
            <a:r>
              <a:rPr lang="ru-RU" sz="5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а</a:t>
            </a:r>
            <a:r>
              <a:rPr lang="ru-RU" sz="5400" dirty="0" smtClean="0">
                <a:latin typeface="Book Antiqua" panose="0204060205030503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ru-RU" sz="5400" dirty="0" smtClean="0">
                <a:latin typeface="Book Antiqua" panose="02040602050305030304" pitchFamily="18" charset="0"/>
              </a:rPr>
              <a:t>пустомел</a:t>
            </a:r>
            <a:r>
              <a:rPr lang="ru-RU" sz="5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я</a:t>
            </a:r>
          </a:p>
          <a:p>
            <a:pPr marL="0" indent="0" algn="ctr">
              <a:buNone/>
            </a:pPr>
            <a:r>
              <a:rPr lang="ru-RU" sz="5400" dirty="0" smtClean="0">
                <a:latin typeface="Book Antiqua" panose="02040602050305030304" pitchFamily="18" charset="0"/>
              </a:rPr>
              <a:t>левш</a:t>
            </a:r>
            <a:r>
              <a:rPr lang="ru-RU" sz="5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а</a:t>
            </a:r>
          </a:p>
          <a:p>
            <a:pPr marL="0" indent="0" algn="ctr">
              <a:buNone/>
            </a:pPr>
            <a:r>
              <a:rPr lang="ru-RU" sz="5400" dirty="0" smtClean="0">
                <a:latin typeface="Book Antiqua" panose="02040602050305030304" pitchFamily="18" charset="0"/>
              </a:rPr>
              <a:t>правш</a:t>
            </a:r>
            <a:r>
              <a:rPr lang="ru-RU" sz="5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а</a:t>
            </a:r>
          </a:p>
          <a:p>
            <a:pPr marL="0" indent="0" algn="ctr">
              <a:buNone/>
            </a:pPr>
            <a:r>
              <a:rPr lang="ru-RU" sz="5400" dirty="0" smtClean="0">
                <a:latin typeface="Book Antiqua" panose="02040602050305030304" pitchFamily="18" charset="0"/>
              </a:rPr>
              <a:t>сон</a:t>
            </a:r>
            <a:r>
              <a:rPr lang="ru-RU" sz="5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я</a:t>
            </a:r>
          </a:p>
          <a:p>
            <a:pPr marL="0" indent="0" algn="ctr">
              <a:buNone/>
            </a:pPr>
            <a:r>
              <a:rPr lang="ru-RU" sz="5400" dirty="0" smtClean="0">
                <a:latin typeface="Book Antiqua" panose="02040602050305030304" pitchFamily="18" charset="0"/>
              </a:rPr>
              <a:t>обжор</a:t>
            </a:r>
            <a:r>
              <a:rPr lang="ru-RU" sz="5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а</a:t>
            </a:r>
            <a:endParaRPr lang="ru-RU" sz="54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506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573206"/>
            <a:ext cx="10871579" cy="560375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 smtClean="0">
                <a:latin typeface="Book Antiqua" panose="02040602050305030304" pitchFamily="18" charset="0"/>
              </a:rPr>
              <a:t>      </a:t>
            </a:r>
            <a:r>
              <a:rPr lang="ru-RU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ж.р</a:t>
            </a:r>
            <a:r>
              <a:rPr lang="ru-RU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                                                                     </a:t>
            </a:r>
            <a:r>
              <a:rPr lang="ru-RU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ж.р</a:t>
            </a:r>
            <a:endParaRPr lang="ru-RU" b="1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6000" dirty="0" smtClean="0">
                <a:latin typeface="Book Antiqua" panose="02040602050305030304" pitchFamily="18" charset="0"/>
              </a:rPr>
              <a:t>Таня – ужасн</a:t>
            </a:r>
            <a:r>
              <a:rPr lang="ru-RU" sz="60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ая</a:t>
            </a:r>
            <a:r>
              <a:rPr lang="ru-RU" sz="6000" dirty="0" smtClean="0">
                <a:latin typeface="Book Antiqua" panose="02040602050305030304" pitchFamily="18" charset="0"/>
              </a:rPr>
              <a:t> сладкоежка!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   </a:t>
            </a:r>
            <a:r>
              <a:rPr lang="ru-RU" sz="3200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м.р</a:t>
            </a:r>
            <a:r>
              <a:rPr lang="ru-RU" sz="32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                                                            </a:t>
            </a:r>
            <a:r>
              <a:rPr lang="ru-RU" sz="3200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м.р</a:t>
            </a:r>
            <a:endParaRPr lang="ru-RU" sz="3200" b="1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6000" dirty="0" smtClean="0">
                <a:latin typeface="Book Antiqua" panose="02040602050305030304" pitchFamily="18" charset="0"/>
              </a:rPr>
              <a:t>Коля – ужасн</a:t>
            </a:r>
            <a:r>
              <a:rPr lang="ru-RU" sz="60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ый</a:t>
            </a:r>
            <a:r>
              <a:rPr lang="ru-RU" sz="6000" dirty="0" smtClean="0">
                <a:latin typeface="Book Antiqua" panose="02040602050305030304" pitchFamily="18" charset="0"/>
              </a:rPr>
              <a:t> сладкоежка!</a:t>
            </a:r>
            <a:endParaRPr lang="ru-RU" sz="6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632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4553" y="0"/>
            <a:ext cx="105156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dirty="0" smtClean="0">
                <a:latin typeface="Book Antiqua" panose="02040602050305030304" pitchFamily="18" charset="0"/>
              </a:rPr>
              <a:t>учитель</a:t>
            </a:r>
          </a:p>
          <a:p>
            <a:pPr marL="0" indent="0">
              <a:buNone/>
            </a:pPr>
            <a:r>
              <a:rPr lang="ru-RU" sz="5400" dirty="0" smtClean="0">
                <a:latin typeface="Book Antiqua" panose="02040602050305030304" pitchFamily="18" charset="0"/>
              </a:rPr>
              <a:t>врач                           </a:t>
            </a:r>
            <a:r>
              <a:rPr lang="ru-RU" sz="5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Иванов</a:t>
            </a:r>
          </a:p>
          <a:p>
            <a:pPr marL="0" indent="0">
              <a:buNone/>
            </a:pPr>
            <a:r>
              <a:rPr lang="ru-RU" sz="5400" dirty="0" smtClean="0">
                <a:latin typeface="Book Antiqua" panose="02040602050305030304" pitchFamily="18" charset="0"/>
              </a:rPr>
              <a:t>директор</a:t>
            </a:r>
          </a:p>
          <a:p>
            <a:pPr marL="0" indent="0" algn="r">
              <a:buNone/>
            </a:pPr>
            <a:endParaRPr lang="ru-RU" sz="5400" b="1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5400" dirty="0" smtClean="0">
                <a:latin typeface="Book Antiqua" panose="02040602050305030304" pitchFamily="18" charset="0"/>
              </a:rPr>
              <a:t>учитель</a:t>
            </a:r>
          </a:p>
          <a:p>
            <a:pPr marL="0" indent="0">
              <a:buNone/>
            </a:pPr>
            <a:r>
              <a:rPr lang="ru-RU" sz="5400" dirty="0" smtClean="0">
                <a:latin typeface="Book Antiqua" panose="02040602050305030304" pitchFamily="18" charset="0"/>
              </a:rPr>
              <a:t>врач                          </a:t>
            </a:r>
            <a:r>
              <a:rPr lang="ru-RU" sz="5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Иванова</a:t>
            </a:r>
          </a:p>
          <a:p>
            <a:pPr marL="0" indent="0">
              <a:buNone/>
            </a:pPr>
            <a:r>
              <a:rPr lang="ru-RU" sz="5400" dirty="0" smtClean="0">
                <a:latin typeface="Book Antiqua" panose="02040602050305030304" pitchFamily="18" charset="0"/>
              </a:rPr>
              <a:t>директор</a:t>
            </a:r>
            <a:endParaRPr lang="ru-RU" sz="5400" dirty="0">
              <a:latin typeface="Book Antiqua" panose="0204060205030503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562066" y="477672"/>
            <a:ext cx="2988859" cy="7369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234519" y="1310185"/>
            <a:ext cx="3316406" cy="51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4039738" y="1410838"/>
            <a:ext cx="2511187" cy="77280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562066" y="3915770"/>
            <a:ext cx="3044588" cy="74039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562066" y="4796049"/>
            <a:ext cx="3127612" cy="159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4178491" y="4951860"/>
            <a:ext cx="2511187" cy="69091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4884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397" y="242296"/>
            <a:ext cx="10515600" cy="9450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Найди ошибку!</a:t>
            </a:r>
            <a:endParaRPr lang="ru-RU" sz="72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1364776"/>
            <a:ext cx="11627892" cy="46620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>
                <a:latin typeface="Book Antiqua" panose="02040602050305030304" pitchFamily="18" charset="0"/>
              </a:rPr>
              <a:t>Дежурн</a:t>
            </a:r>
            <a:r>
              <a:rPr lang="ru-RU" sz="7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ая</a:t>
            </a:r>
            <a:r>
              <a:rPr lang="ru-RU" sz="7200" dirty="0" smtClean="0">
                <a:latin typeface="Book Antiqua" panose="02040602050305030304" pitchFamily="18" charset="0"/>
              </a:rPr>
              <a:t> врач Иванова выписал рецепт.</a:t>
            </a:r>
            <a:endParaRPr lang="ru-RU" sz="7200" dirty="0">
              <a:latin typeface="Book Antiqua" panose="020406020503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251" y="3942099"/>
            <a:ext cx="112184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>
                <a:solidFill>
                  <a:prstClr val="black"/>
                </a:solidFill>
                <a:latin typeface="Book Antiqua" panose="02040602050305030304" pitchFamily="18" charset="0"/>
              </a:rPr>
              <a:t>Дежурн</a:t>
            </a:r>
            <a:r>
              <a:rPr lang="ru-RU" sz="7200" b="1" dirty="0">
                <a:solidFill>
                  <a:srgbClr val="C00000"/>
                </a:solidFill>
                <a:latin typeface="Book Antiqua" panose="02040602050305030304" pitchFamily="18" charset="0"/>
              </a:rPr>
              <a:t>ый</a:t>
            </a:r>
            <a:r>
              <a:rPr lang="ru-RU" sz="7200" dirty="0">
                <a:solidFill>
                  <a:prstClr val="black"/>
                </a:solidFill>
                <a:latin typeface="Book Antiqua" panose="02040602050305030304" pitchFamily="18" charset="0"/>
              </a:rPr>
              <a:t> врач Иванова выписал</a:t>
            </a:r>
            <a:r>
              <a:rPr lang="ru-RU" sz="7200" b="1" dirty="0">
                <a:solidFill>
                  <a:srgbClr val="C00000"/>
                </a:solidFill>
                <a:latin typeface="Book Antiqua" panose="02040602050305030304" pitchFamily="18" charset="0"/>
              </a:rPr>
              <a:t>а</a:t>
            </a:r>
            <a:r>
              <a:rPr lang="ru-RU" sz="7200" dirty="0">
                <a:solidFill>
                  <a:prstClr val="black"/>
                </a:solidFill>
                <a:latin typeface="Book Antiqua" panose="02040602050305030304" pitchFamily="18" charset="0"/>
              </a:rPr>
              <a:t> рецепт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56096" y="3557377"/>
            <a:ext cx="1105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>
                <a:solidFill>
                  <a:srgbClr val="0070C0"/>
                </a:solidFill>
                <a:latin typeface="Book Antiqua" panose="02040602050305030304" pitchFamily="18" charset="0"/>
              </a:rPr>
              <a:t>м.р</a:t>
            </a:r>
            <a:endParaRPr lang="ru-RU" sz="4400" b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09480" y="3557378"/>
            <a:ext cx="1105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>
                <a:solidFill>
                  <a:srgbClr val="0070C0"/>
                </a:solidFill>
                <a:latin typeface="Book Antiqua" panose="02040602050305030304" pitchFamily="18" charset="0"/>
              </a:rPr>
              <a:t>м.р</a:t>
            </a:r>
            <a:endParaRPr lang="ru-RU" sz="4400" b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36925" y="3557377"/>
            <a:ext cx="17537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>
                <a:solidFill>
                  <a:srgbClr val="0070C0"/>
                </a:solidFill>
                <a:latin typeface="Book Antiqua" panose="02040602050305030304" pitchFamily="18" charset="0"/>
              </a:rPr>
              <a:t>ж.р</a:t>
            </a:r>
            <a:endParaRPr lang="ru-RU" sz="4400" b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60459" y="4817299"/>
            <a:ext cx="17537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>
                <a:solidFill>
                  <a:srgbClr val="0070C0"/>
                </a:solidFill>
                <a:latin typeface="Book Antiqua" panose="02040602050305030304" pitchFamily="18" charset="0"/>
              </a:rPr>
              <a:t>ж.р</a:t>
            </a:r>
            <a:endParaRPr lang="ru-RU" sz="4400" b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152633" y="4022665"/>
            <a:ext cx="2511188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5773003" y="4121624"/>
            <a:ext cx="3193576" cy="1201003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1422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588" y="3927379"/>
            <a:ext cx="11436823" cy="154537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latin typeface="Book Antiqua" panose="02040602050305030304" pitchFamily="18" charset="0"/>
              </a:rPr>
              <a:t>Задание </a:t>
            </a:r>
            <a:r>
              <a:rPr lang="ru-RU" sz="5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«Три существительных»</a:t>
            </a:r>
            <a:endParaRPr lang="ru-RU" sz="5400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Заголовок 5"/>
          <p:cNvSpPr>
            <a:spLocks noGrp="1"/>
          </p:cNvSpPr>
          <p:nvPr>
            <p:ph type="title"/>
          </p:nvPr>
        </p:nvSpPr>
        <p:spPr>
          <a:xfrm>
            <a:off x="838199" y="1279525"/>
            <a:ext cx="10515600" cy="132556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Book Antiqua" panose="02040602050305030304" pitchFamily="18" charset="0"/>
              </a:rPr>
              <a:t>Игра </a:t>
            </a:r>
            <a:r>
              <a:rPr lang="ru-RU" sz="5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«Кто больше?»</a:t>
            </a:r>
            <a:endParaRPr lang="ru-RU" sz="5400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1884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94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4800" u="sng" dirty="0" smtClean="0">
                <a:latin typeface="Book Antiqua" panose="02040602050305030304" pitchFamily="18" charset="0"/>
              </a:rPr>
              <a:t>На выбор: </a:t>
            </a:r>
          </a:p>
          <a:p>
            <a:pPr marL="514350" indent="-514350">
              <a:buAutoNum type="arabicParenR"/>
            </a:pPr>
            <a:r>
              <a:rPr lang="ru-RU" sz="4800" dirty="0" smtClean="0">
                <a:latin typeface="Book Antiqua" panose="02040602050305030304" pitchFamily="18" charset="0"/>
              </a:rPr>
              <a:t>выполнить </a:t>
            </a:r>
            <a:r>
              <a:rPr lang="ru-RU" sz="48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одно</a:t>
            </a:r>
            <a:r>
              <a:rPr lang="ru-RU" sz="4800" dirty="0" smtClean="0">
                <a:latin typeface="Book Antiqua" panose="02040602050305030304" pitchFamily="18" charset="0"/>
              </a:rPr>
              <a:t> любое </a:t>
            </a:r>
            <a:r>
              <a:rPr lang="ru-RU" sz="48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упражнение</a:t>
            </a:r>
            <a:r>
              <a:rPr lang="ru-RU" sz="4800" dirty="0" smtClean="0">
                <a:latin typeface="Book Antiqua" panose="02040602050305030304" pitchFamily="18" charset="0"/>
              </a:rPr>
              <a:t> из параграфа 49;</a:t>
            </a:r>
          </a:p>
          <a:p>
            <a:pPr marL="514350" indent="-514350">
              <a:buAutoNum type="arabicParenR"/>
            </a:pPr>
            <a:r>
              <a:rPr lang="ru-RU" sz="4800" dirty="0">
                <a:latin typeface="Book Antiqua" panose="02040602050305030304" pitchFamily="18" charset="0"/>
              </a:rPr>
              <a:t>н</a:t>
            </a:r>
            <a:r>
              <a:rPr lang="ru-RU" sz="4800" dirty="0" smtClean="0">
                <a:latin typeface="Book Antiqua" panose="02040602050305030304" pitchFamily="18" charset="0"/>
              </a:rPr>
              <a:t>аписать сказку, рассказ, стихотворение.</a:t>
            </a:r>
          </a:p>
          <a:p>
            <a:pPr marL="0" indent="0">
              <a:buNone/>
            </a:pPr>
            <a:endParaRPr lang="ru-RU" sz="4800" dirty="0">
              <a:latin typeface="Book Antiqua" panose="02040602050305030304" pitchFamily="18" charset="0"/>
            </a:endParaRPr>
          </a:p>
        </p:txBody>
      </p:sp>
      <p:sp>
        <p:nvSpPr>
          <p:cNvPr id="5" name="Заголовок 5"/>
          <p:cNvSpPr>
            <a:spLocks noGrp="1"/>
          </p:cNvSpPr>
          <p:nvPr>
            <p:ph type="title"/>
          </p:nvPr>
        </p:nvSpPr>
        <p:spPr>
          <a:xfrm>
            <a:off x="507811" y="365125"/>
            <a:ext cx="11176379" cy="1325563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>
                <a:latin typeface="Book Antiqua" panose="02040602050305030304" pitchFamily="18" charset="0"/>
              </a:rPr>
              <a:t>Домашнее задание</a:t>
            </a:r>
            <a:endParaRPr lang="ru-RU" sz="9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28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105</Words>
  <Application>Microsoft Office PowerPoint</Application>
  <PresentationFormat>Произвольный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1_Тема Office</vt:lpstr>
      <vt:lpstr>2_Тема Office</vt:lpstr>
      <vt:lpstr>3_Тема Office</vt:lpstr>
      <vt:lpstr>4_Тема Office</vt:lpstr>
      <vt:lpstr>6_Тема Office</vt:lpstr>
      <vt:lpstr>7_Тема Office</vt:lpstr>
      <vt:lpstr>8_Тема Office</vt:lpstr>
      <vt:lpstr>Слайд 1</vt:lpstr>
      <vt:lpstr>Слайд 2</vt:lpstr>
      <vt:lpstr>Тема урока:  Имена существительные общего рода.</vt:lpstr>
      <vt:lpstr>Слайд 4</vt:lpstr>
      <vt:lpstr>Слайд 5</vt:lpstr>
      <vt:lpstr>Слайд 6</vt:lpstr>
      <vt:lpstr>Найди ошибку!</vt:lpstr>
      <vt:lpstr>Игра «Кто больше?»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111</dc:creator>
  <cp:lastModifiedBy>User</cp:lastModifiedBy>
  <cp:revision>5</cp:revision>
  <dcterms:created xsi:type="dcterms:W3CDTF">2020-05-12T09:30:42Z</dcterms:created>
  <dcterms:modified xsi:type="dcterms:W3CDTF">2022-08-14T15:23:25Z</dcterms:modified>
</cp:coreProperties>
</file>